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  <p:sldMasterId id="2147483852" r:id="rId18"/>
    <p:sldMasterId id="2147483864" r:id="rId19"/>
    <p:sldMasterId id="2147483876" r:id="rId20"/>
    <p:sldMasterId id="2147483888" r:id="rId21"/>
    <p:sldMasterId id="2147483900" r:id="rId22"/>
    <p:sldMasterId id="2147483912" r:id="rId23"/>
    <p:sldMasterId id="2147483924" r:id="rId24"/>
    <p:sldMasterId id="2147483936" r:id="rId25"/>
    <p:sldMasterId id="2147483948" r:id="rId26"/>
    <p:sldMasterId id="2147483960" r:id="rId27"/>
  </p:sldMasterIdLst>
  <p:notesMasterIdLst>
    <p:notesMasterId r:id="rId82"/>
  </p:notesMasterIdLst>
  <p:sldIdLst>
    <p:sldId id="256" r:id="rId28"/>
    <p:sldId id="257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58" r:id="rId38"/>
    <p:sldId id="259" r:id="rId39"/>
    <p:sldId id="265" r:id="rId40"/>
    <p:sldId id="264" r:id="rId41"/>
    <p:sldId id="260" r:id="rId42"/>
    <p:sldId id="261" r:id="rId43"/>
    <p:sldId id="262" r:id="rId44"/>
    <p:sldId id="263" r:id="rId45"/>
    <p:sldId id="266" r:id="rId46"/>
    <p:sldId id="267" r:id="rId47"/>
    <p:sldId id="268" r:id="rId48"/>
    <p:sldId id="274" r:id="rId49"/>
    <p:sldId id="269" r:id="rId50"/>
    <p:sldId id="270" r:id="rId51"/>
    <p:sldId id="271" r:id="rId52"/>
    <p:sldId id="272" r:id="rId53"/>
    <p:sldId id="273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293" r:id="rId80"/>
    <p:sldId id="309" r:id="rId8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831"/>
    <a:srgbClr val="FBD771"/>
    <a:srgbClr val="F19A1B"/>
    <a:srgbClr val="FF9933"/>
    <a:srgbClr val="FC8730"/>
    <a:srgbClr val="FDA25D"/>
    <a:srgbClr val="FF8029"/>
    <a:srgbClr val="F16D1B"/>
    <a:srgbClr val="FF6600"/>
    <a:srgbClr val="F39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43" autoAdjust="0"/>
  </p:normalViewPr>
  <p:slideViewPr>
    <p:cSldViewPr>
      <p:cViewPr varScale="1">
        <p:scale>
          <a:sx n="63" d="100"/>
          <a:sy n="63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2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63" Type="http://schemas.openxmlformats.org/officeDocument/2006/relationships/slide" Target="slides/slide36.xml"/><Relationship Id="rId68" Type="http://schemas.openxmlformats.org/officeDocument/2006/relationships/slide" Target="slides/slide41.xml"/><Relationship Id="rId76" Type="http://schemas.openxmlformats.org/officeDocument/2006/relationships/slide" Target="slides/slide49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slide" Target="slides/slide39.xml"/><Relationship Id="rId74" Type="http://schemas.openxmlformats.org/officeDocument/2006/relationships/slide" Target="slides/slide47.xml"/><Relationship Id="rId79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4.xml"/><Relationship Id="rId82" Type="http://schemas.openxmlformats.org/officeDocument/2006/relationships/notesMaster" Target="notesMasters/notesMaster1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slide" Target="slides/slide42.xml"/><Relationship Id="rId77" Type="http://schemas.openxmlformats.org/officeDocument/2006/relationships/slide" Target="slides/slide5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80" Type="http://schemas.openxmlformats.org/officeDocument/2006/relationships/slide" Target="slides/slide53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slide" Target="slides/slide40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slide" Target="slides/slide43.xml"/><Relationship Id="rId75" Type="http://schemas.openxmlformats.org/officeDocument/2006/relationships/slide" Target="slides/slide48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slide" Target="slides/slide46.xml"/><Relationship Id="rId78" Type="http://schemas.openxmlformats.org/officeDocument/2006/relationships/slide" Target="slides/slide51.xml"/><Relationship Id="rId81" Type="http://schemas.openxmlformats.org/officeDocument/2006/relationships/slide" Target="slides/slide54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8A463-A7B2-4327-A814-3432787ED05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110E9577-65D8-4FC1-B284-8CCF66A96E0C}">
      <dgm:prSet phldrT="[Texto]"/>
      <dgm:spPr/>
      <dgm:t>
        <a:bodyPr/>
        <a:lstStyle/>
        <a:p>
          <a:r>
            <a:rPr lang="pt-BR" dirty="0" smtClean="0"/>
            <a:t>Criar a conta no site</a:t>
          </a:r>
          <a:endParaRPr lang="pt-BR" dirty="0"/>
        </a:p>
      </dgm:t>
    </dgm:pt>
    <dgm:pt modelId="{38A4F5E2-7471-4F03-8DBA-E0D26BC4BD6F}" type="parTrans" cxnId="{D85F4A40-6273-45CA-BE0E-16DD075B2040}">
      <dgm:prSet/>
      <dgm:spPr/>
      <dgm:t>
        <a:bodyPr/>
        <a:lstStyle/>
        <a:p>
          <a:endParaRPr lang="pt-BR"/>
        </a:p>
      </dgm:t>
    </dgm:pt>
    <dgm:pt modelId="{2C5AEF67-5076-4F9F-BBA6-531BAB1D526D}" type="sibTrans" cxnId="{D85F4A40-6273-45CA-BE0E-16DD075B2040}">
      <dgm:prSet/>
      <dgm:spPr/>
      <dgm:t>
        <a:bodyPr/>
        <a:lstStyle/>
        <a:p>
          <a:endParaRPr lang="pt-BR"/>
        </a:p>
      </dgm:t>
    </dgm:pt>
    <dgm:pt modelId="{EABD8E10-1081-4609-99F7-B17E7ED59198}">
      <dgm:prSet phldrT="[Texto]"/>
      <dgm:spPr/>
      <dgm:t>
        <a:bodyPr/>
        <a:lstStyle/>
        <a:p>
          <a:r>
            <a:rPr lang="pt-BR" dirty="0" smtClean="0"/>
            <a:t>Solicitar ativação a um administrador</a:t>
          </a:r>
          <a:endParaRPr lang="pt-BR" dirty="0"/>
        </a:p>
      </dgm:t>
    </dgm:pt>
    <dgm:pt modelId="{3BE96CBD-B92C-4DE5-90AD-BA0C65CA847A}" type="parTrans" cxnId="{80D03283-F8F8-4756-B015-8CD56ED5E8BB}">
      <dgm:prSet/>
      <dgm:spPr/>
      <dgm:t>
        <a:bodyPr/>
        <a:lstStyle/>
        <a:p>
          <a:endParaRPr lang="pt-BR"/>
        </a:p>
      </dgm:t>
    </dgm:pt>
    <dgm:pt modelId="{E88BD71D-9014-4D84-9444-9D3D5A855DC2}" type="sibTrans" cxnId="{80D03283-F8F8-4756-B015-8CD56ED5E8BB}">
      <dgm:prSet/>
      <dgm:spPr/>
      <dgm:t>
        <a:bodyPr/>
        <a:lstStyle/>
        <a:p>
          <a:endParaRPr lang="pt-BR"/>
        </a:p>
      </dgm:t>
    </dgm:pt>
    <dgm:pt modelId="{90DE8E5F-7BBE-4291-8C07-AD8AA0F8B9C3}">
      <dgm:prSet phldrT="[Texto]"/>
      <dgm:spPr/>
      <dgm:t>
        <a:bodyPr/>
        <a:lstStyle/>
        <a:p>
          <a:r>
            <a:rPr lang="pt-BR" dirty="0" smtClean="0"/>
            <a:t>A conta será ativada</a:t>
          </a:r>
          <a:endParaRPr lang="pt-BR" dirty="0"/>
        </a:p>
      </dgm:t>
    </dgm:pt>
    <dgm:pt modelId="{5EFFF52F-1B23-49DE-8ECA-912797A63B7C}" type="parTrans" cxnId="{DDD8154C-D7C6-4112-9F6F-10D018195502}">
      <dgm:prSet/>
      <dgm:spPr/>
      <dgm:t>
        <a:bodyPr/>
        <a:lstStyle/>
        <a:p>
          <a:endParaRPr lang="pt-BR"/>
        </a:p>
      </dgm:t>
    </dgm:pt>
    <dgm:pt modelId="{8593451B-4FD1-405F-B293-25ED0B23E803}" type="sibTrans" cxnId="{DDD8154C-D7C6-4112-9F6F-10D018195502}">
      <dgm:prSet/>
      <dgm:spPr/>
      <dgm:t>
        <a:bodyPr/>
        <a:lstStyle/>
        <a:p>
          <a:endParaRPr lang="pt-BR"/>
        </a:p>
      </dgm:t>
    </dgm:pt>
    <dgm:pt modelId="{A2F40BD5-1022-42B6-9BC5-9E31A676BD32}" type="pres">
      <dgm:prSet presAssocID="{C4C8A463-A7B2-4327-A814-3432787ED052}" presName="outerComposite" presStyleCnt="0">
        <dgm:presLayoutVars>
          <dgm:chMax val="5"/>
          <dgm:dir/>
          <dgm:resizeHandles val="exact"/>
        </dgm:presLayoutVars>
      </dgm:prSet>
      <dgm:spPr/>
    </dgm:pt>
    <dgm:pt modelId="{209CFB1A-C0AD-4663-B476-D8DEEB798A10}" type="pres">
      <dgm:prSet presAssocID="{C4C8A463-A7B2-4327-A814-3432787ED052}" presName="dummyMaxCanvas" presStyleCnt="0">
        <dgm:presLayoutVars/>
      </dgm:prSet>
      <dgm:spPr/>
    </dgm:pt>
    <dgm:pt modelId="{1BCB687B-00C8-463A-9FAE-E9880238509E}" type="pres">
      <dgm:prSet presAssocID="{C4C8A463-A7B2-4327-A814-3432787ED05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34396E9-C0BE-4EC9-8BDE-7D933CA60BF3}" type="pres">
      <dgm:prSet presAssocID="{C4C8A463-A7B2-4327-A814-3432787ED05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6D04923-F076-48EF-9388-BA81464D380D}" type="pres">
      <dgm:prSet presAssocID="{C4C8A463-A7B2-4327-A814-3432787ED05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5C0F14F-FE27-4B2B-955B-47D9FA6C9E55}" type="pres">
      <dgm:prSet presAssocID="{C4C8A463-A7B2-4327-A814-3432787ED052}" presName="ThreeConn_1-2" presStyleLbl="fgAccFollowNode1" presStyleIdx="0" presStyleCnt="2">
        <dgm:presLayoutVars>
          <dgm:bulletEnabled val="1"/>
        </dgm:presLayoutVars>
      </dgm:prSet>
      <dgm:spPr/>
    </dgm:pt>
    <dgm:pt modelId="{68EC7581-B50A-4108-AD2C-E338C5F70F79}" type="pres">
      <dgm:prSet presAssocID="{C4C8A463-A7B2-4327-A814-3432787ED052}" presName="ThreeConn_2-3" presStyleLbl="fgAccFollowNode1" presStyleIdx="1" presStyleCnt="2">
        <dgm:presLayoutVars>
          <dgm:bulletEnabled val="1"/>
        </dgm:presLayoutVars>
      </dgm:prSet>
      <dgm:spPr/>
    </dgm:pt>
    <dgm:pt modelId="{D61EEC93-0248-4A4D-924D-C6B888D5ABF3}" type="pres">
      <dgm:prSet presAssocID="{C4C8A463-A7B2-4327-A814-3432787ED05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6800F8-624F-428F-B283-93AAB4C58849}" type="pres">
      <dgm:prSet presAssocID="{C4C8A463-A7B2-4327-A814-3432787ED05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208933-FC0D-4DB8-A149-5B1EEF6F0321}" type="pres">
      <dgm:prSet presAssocID="{C4C8A463-A7B2-4327-A814-3432787ED05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73E99F2-2D5D-4F32-B838-2A67D6E103F5}" type="presOf" srcId="{E88BD71D-9014-4D84-9444-9D3D5A855DC2}" destId="{68EC7581-B50A-4108-AD2C-E338C5F70F79}" srcOrd="0" destOrd="0" presId="urn:microsoft.com/office/officeart/2005/8/layout/vProcess5"/>
    <dgm:cxn modelId="{0E8B92C5-D599-4EE1-A8C3-D7334760BD90}" type="presOf" srcId="{EABD8E10-1081-4609-99F7-B17E7ED59198}" destId="{334396E9-C0BE-4EC9-8BDE-7D933CA60BF3}" srcOrd="0" destOrd="0" presId="urn:microsoft.com/office/officeart/2005/8/layout/vProcess5"/>
    <dgm:cxn modelId="{4F86C81C-91C0-43E6-BDE5-4B02DCD980A9}" type="presOf" srcId="{90DE8E5F-7BBE-4291-8C07-AD8AA0F8B9C3}" destId="{66D04923-F076-48EF-9388-BA81464D380D}" srcOrd="0" destOrd="0" presId="urn:microsoft.com/office/officeart/2005/8/layout/vProcess5"/>
    <dgm:cxn modelId="{E543569A-926A-4D87-8CC2-5CF4FEF48B9C}" type="presOf" srcId="{110E9577-65D8-4FC1-B284-8CCF66A96E0C}" destId="{D61EEC93-0248-4A4D-924D-C6B888D5ABF3}" srcOrd="1" destOrd="0" presId="urn:microsoft.com/office/officeart/2005/8/layout/vProcess5"/>
    <dgm:cxn modelId="{80D03283-F8F8-4756-B015-8CD56ED5E8BB}" srcId="{C4C8A463-A7B2-4327-A814-3432787ED052}" destId="{EABD8E10-1081-4609-99F7-B17E7ED59198}" srcOrd="1" destOrd="0" parTransId="{3BE96CBD-B92C-4DE5-90AD-BA0C65CA847A}" sibTransId="{E88BD71D-9014-4D84-9444-9D3D5A855DC2}"/>
    <dgm:cxn modelId="{11924227-F5BC-4C2A-AF4E-D9352ABFF286}" type="presOf" srcId="{2C5AEF67-5076-4F9F-BBA6-531BAB1D526D}" destId="{35C0F14F-FE27-4B2B-955B-47D9FA6C9E55}" srcOrd="0" destOrd="0" presId="urn:microsoft.com/office/officeart/2005/8/layout/vProcess5"/>
    <dgm:cxn modelId="{9A66C84E-8241-4289-A6CC-66217EF0342A}" type="presOf" srcId="{EABD8E10-1081-4609-99F7-B17E7ED59198}" destId="{3D6800F8-624F-428F-B283-93AAB4C58849}" srcOrd="1" destOrd="0" presId="urn:microsoft.com/office/officeart/2005/8/layout/vProcess5"/>
    <dgm:cxn modelId="{04D85910-7AA0-4703-ADDD-B59DBCF042C2}" type="presOf" srcId="{C4C8A463-A7B2-4327-A814-3432787ED052}" destId="{A2F40BD5-1022-42B6-9BC5-9E31A676BD32}" srcOrd="0" destOrd="0" presId="urn:microsoft.com/office/officeart/2005/8/layout/vProcess5"/>
    <dgm:cxn modelId="{88190044-CD5F-44D3-9E02-9181A6CE62FB}" type="presOf" srcId="{90DE8E5F-7BBE-4291-8C07-AD8AA0F8B9C3}" destId="{BE208933-FC0D-4DB8-A149-5B1EEF6F0321}" srcOrd="1" destOrd="0" presId="urn:microsoft.com/office/officeart/2005/8/layout/vProcess5"/>
    <dgm:cxn modelId="{D85F4A40-6273-45CA-BE0E-16DD075B2040}" srcId="{C4C8A463-A7B2-4327-A814-3432787ED052}" destId="{110E9577-65D8-4FC1-B284-8CCF66A96E0C}" srcOrd="0" destOrd="0" parTransId="{38A4F5E2-7471-4F03-8DBA-E0D26BC4BD6F}" sibTransId="{2C5AEF67-5076-4F9F-BBA6-531BAB1D526D}"/>
    <dgm:cxn modelId="{DDD8154C-D7C6-4112-9F6F-10D018195502}" srcId="{C4C8A463-A7B2-4327-A814-3432787ED052}" destId="{90DE8E5F-7BBE-4291-8C07-AD8AA0F8B9C3}" srcOrd="2" destOrd="0" parTransId="{5EFFF52F-1B23-49DE-8ECA-912797A63B7C}" sibTransId="{8593451B-4FD1-405F-B293-25ED0B23E803}"/>
    <dgm:cxn modelId="{E7FCD914-40DD-4832-841D-8EE309024B16}" type="presOf" srcId="{110E9577-65D8-4FC1-B284-8CCF66A96E0C}" destId="{1BCB687B-00C8-463A-9FAE-E9880238509E}" srcOrd="0" destOrd="0" presId="urn:microsoft.com/office/officeart/2005/8/layout/vProcess5"/>
    <dgm:cxn modelId="{45BA64C4-440E-40F0-B677-C91248D4C447}" type="presParOf" srcId="{A2F40BD5-1022-42B6-9BC5-9E31A676BD32}" destId="{209CFB1A-C0AD-4663-B476-D8DEEB798A10}" srcOrd="0" destOrd="0" presId="urn:microsoft.com/office/officeart/2005/8/layout/vProcess5"/>
    <dgm:cxn modelId="{3D6E225B-6714-4CB7-ACEF-7387FEE6F886}" type="presParOf" srcId="{A2F40BD5-1022-42B6-9BC5-9E31A676BD32}" destId="{1BCB687B-00C8-463A-9FAE-E9880238509E}" srcOrd="1" destOrd="0" presId="urn:microsoft.com/office/officeart/2005/8/layout/vProcess5"/>
    <dgm:cxn modelId="{180AF597-34C6-43F2-89CD-6B1C30523F11}" type="presParOf" srcId="{A2F40BD5-1022-42B6-9BC5-9E31A676BD32}" destId="{334396E9-C0BE-4EC9-8BDE-7D933CA60BF3}" srcOrd="2" destOrd="0" presId="urn:microsoft.com/office/officeart/2005/8/layout/vProcess5"/>
    <dgm:cxn modelId="{C3C23965-CAAA-4AB6-822D-3761C9235ECF}" type="presParOf" srcId="{A2F40BD5-1022-42B6-9BC5-9E31A676BD32}" destId="{66D04923-F076-48EF-9388-BA81464D380D}" srcOrd="3" destOrd="0" presId="urn:microsoft.com/office/officeart/2005/8/layout/vProcess5"/>
    <dgm:cxn modelId="{6C0FFF0F-6E18-4CEF-9386-C5D8C9422810}" type="presParOf" srcId="{A2F40BD5-1022-42B6-9BC5-9E31A676BD32}" destId="{35C0F14F-FE27-4B2B-955B-47D9FA6C9E55}" srcOrd="4" destOrd="0" presId="urn:microsoft.com/office/officeart/2005/8/layout/vProcess5"/>
    <dgm:cxn modelId="{27D66577-0E0B-462F-BCD0-0EE329C2FB11}" type="presParOf" srcId="{A2F40BD5-1022-42B6-9BC5-9E31A676BD32}" destId="{68EC7581-B50A-4108-AD2C-E338C5F70F79}" srcOrd="5" destOrd="0" presId="urn:microsoft.com/office/officeart/2005/8/layout/vProcess5"/>
    <dgm:cxn modelId="{529B9986-280D-44B4-8A62-8773F2442D17}" type="presParOf" srcId="{A2F40BD5-1022-42B6-9BC5-9E31A676BD32}" destId="{D61EEC93-0248-4A4D-924D-C6B888D5ABF3}" srcOrd="6" destOrd="0" presId="urn:microsoft.com/office/officeart/2005/8/layout/vProcess5"/>
    <dgm:cxn modelId="{8BFEE01E-4D26-4F74-AC95-F337626D1F85}" type="presParOf" srcId="{A2F40BD5-1022-42B6-9BC5-9E31A676BD32}" destId="{3D6800F8-624F-428F-B283-93AAB4C58849}" srcOrd="7" destOrd="0" presId="urn:microsoft.com/office/officeart/2005/8/layout/vProcess5"/>
    <dgm:cxn modelId="{DBB440C0-039F-4631-B9B0-6C2E2376FD07}" type="presParOf" srcId="{A2F40BD5-1022-42B6-9BC5-9E31A676BD32}" destId="{BE208933-FC0D-4DB8-A149-5B1EEF6F03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7EF17A-B697-4C6E-974E-36AB4AD75E11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27D3B83-B024-424A-AEB8-0269ED8C7390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200" dirty="0" smtClean="0"/>
            <a:t>IDENTIFICAÇÃO</a:t>
          </a:r>
          <a:endParaRPr lang="pt-BR" sz="1200" dirty="0"/>
        </a:p>
      </dgm:t>
    </dgm:pt>
    <dgm:pt modelId="{38BF7568-70EF-4E4E-91FC-9A53009A4AE3}" type="parTrans" cxnId="{C240EE74-0F1B-48D1-BD17-D4BF741D635E}">
      <dgm:prSet/>
      <dgm:spPr/>
      <dgm:t>
        <a:bodyPr/>
        <a:lstStyle/>
        <a:p>
          <a:endParaRPr lang="pt-BR" sz="4400"/>
        </a:p>
      </dgm:t>
    </dgm:pt>
    <dgm:pt modelId="{87C47A99-2F5B-49F7-AB96-607975A7C48C}" type="sibTrans" cxnId="{C240EE74-0F1B-48D1-BD17-D4BF741D635E}">
      <dgm:prSet custT="1"/>
      <dgm:spPr>
        <a:solidFill>
          <a:srgbClr val="92D050"/>
        </a:solidFill>
      </dgm:spPr>
      <dgm:t>
        <a:bodyPr/>
        <a:lstStyle/>
        <a:p>
          <a:endParaRPr lang="pt-BR" sz="1100"/>
        </a:p>
      </dgm:t>
    </dgm:pt>
    <dgm:pt modelId="{6245BFE2-ADA6-4234-88B6-BEE804A1AF66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200" dirty="0" smtClean="0"/>
            <a:t>ANTECEDENTES MÉDICOS</a:t>
          </a:r>
          <a:endParaRPr lang="pt-BR" sz="1200" dirty="0"/>
        </a:p>
      </dgm:t>
    </dgm:pt>
    <dgm:pt modelId="{118E544D-1D88-408E-BA0E-DF0281F32B1B}" type="parTrans" cxnId="{490CA6B9-872F-4101-A552-FCF74DAA99E5}">
      <dgm:prSet/>
      <dgm:spPr/>
      <dgm:t>
        <a:bodyPr/>
        <a:lstStyle/>
        <a:p>
          <a:endParaRPr lang="pt-BR" sz="4400"/>
        </a:p>
      </dgm:t>
    </dgm:pt>
    <dgm:pt modelId="{B65C9AFF-0BA2-4BFC-B8A7-E099DAF8E748}" type="sibTrans" cxnId="{490CA6B9-872F-4101-A552-FCF74DAA99E5}">
      <dgm:prSet custT="1"/>
      <dgm:spPr>
        <a:solidFill>
          <a:srgbClr val="92D050"/>
        </a:solidFill>
      </dgm:spPr>
      <dgm:t>
        <a:bodyPr/>
        <a:lstStyle/>
        <a:p>
          <a:endParaRPr lang="pt-BR" sz="1100"/>
        </a:p>
      </dgm:t>
    </dgm:pt>
    <dgm:pt modelId="{3AF3E08F-88AB-47B5-A565-98B1D65AB478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200" dirty="0" smtClean="0"/>
            <a:t>SITUAÇÃO EPIDEMIOLÓGICA</a:t>
          </a:r>
          <a:endParaRPr lang="pt-BR" sz="1200" dirty="0"/>
        </a:p>
      </dgm:t>
    </dgm:pt>
    <dgm:pt modelId="{8EF4AD8A-6CD3-4056-9A34-773DED593FD7}" type="parTrans" cxnId="{54B51168-3352-4ABE-A254-A2ACF9D8E508}">
      <dgm:prSet/>
      <dgm:spPr/>
      <dgm:t>
        <a:bodyPr/>
        <a:lstStyle/>
        <a:p>
          <a:endParaRPr lang="pt-BR" sz="4400"/>
        </a:p>
      </dgm:t>
    </dgm:pt>
    <dgm:pt modelId="{22411579-0B43-4825-8EE6-E856218FDDF2}" type="sibTrans" cxnId="{54B51168-3352-4ABE-A254-A2ACF9D8E508}">
      <dgm:prSet custT="1"/>
      <dgm:spPr>
        <a:solidFill>
          <a:srgbClr val="FF9933"/>
        </a:solidFill>
      </dgm:spPr>
      <dgm:t>
        <a:bodyPr/>
        <a:lstStyle/>
        <a:p>
          <a:endParaRPr lang="pt-BR" sz="1100"/>
        </a:p>
      </dgm:t>
    </dgm:pt>
    <dgm:pt modelId="{E9D0E0D7-1CBD-4831-9590-CF0B5A38A8CE}">
      <dgm:prSet phldrT="[Texto]" custT="1"/>
      <dgm:spPr>
        <a:solidFill>
          <a:srgbClr val="FF8029"/>
        </a:solidFill>
      </dgm:spPr>
      <dgm:t>
        <a:bodyPr/>
        <a:lstStyle/>
        <a:p>
          <a:r>
            <a:rPr lang="pt-BR" sz="1200" dirty="0" smtClean="0"/>
            <a:t>EXAME FÍSICO CUTÂNEA</a:t>
          </a:r>
          <a:endParaRPr lang="pt-BR" sz="1200" dirty="0"/>
        </a:p>
      </dgm:t>
    </dgm:pt>
    <dgm:pt modelId="{B256283C-442E-46D5-A01C-182BD4DFCAA8}" type="parTrans" cxnId="{4291AEE5-B276-4D74-9923-299CACFBE624}">
      <dgm:prSet/>
      <dgm:spPr/>
      <dgm:t>
        <a:bodyPr/>
        <a:lstStyle/>
        <a:p>
          <a:endParaRPr lang="pt-BR" sz="4400"/>
        </a:p>
      </dgm:t>
    </dgm:pt>
    <dgm:pt modelId="{75EBDEA7-3B36-46A8-83D9-DC9CD94A4C66}" type="sibTrans" cxnId="{4291AEE5-B276-4D74-9923-299CACFBE624}">
      <dgm:prSet custT="1"/>
      <dgm:spPr>
        <a:solidFill>
          <a:srgbClr val="FC8730"/>
        </a:solidFill>
      </dgm:spPr>
      <dgm:t>
        <a:bodyPr/>
        <a:lstStyle/>
        <a:p>
          <a:endParaRPr lang="pt-BR" sz="1100"/>
        </a:p>
      </dgm:t>
    </dgm:pt>
    <dgm:pt modelId="{9048088D-B20D-47B4-9C75-98CCD176913F}">
      <dgm:prSet phldrT="[Texto]" custT="1"/>
      <dgm:spPr>
        <a:solidFill>
          <a:srgbClr val="FD8831"/>
        </a:solidFill>
      </dgm:spPr>
      <dgm:t>
        <a:bodyPr/>
        <a:lstStyle/>
        <a:p>
          <a:r>
            <a:rPr lang="pt-BR" sz="1200" dirty="0" smtClean="0"/>
            <a:t>EXAME FÍSICO MUCOSA</a:t>
          </a:r>
          <a:endParaRPr lang="pt-BR" sz="1200" dirty="0"/>
        </a:p>
      </dgm:t>
    </dgm:pt>
    <dgm:pt modelId="{27BEDB7B-E034-403B-A218-EBB4FC4B407F}" type="parTrans" cxnId="{6C823D4B-3725-4D21-8DBA-32B5ACDAE81E}">
      <dgm:prSet/>
      <dgm:spPr/>
      <dgm:t>
        <a:bodyPr/>
        <a:lstStyle/>
        <a:p>
          <a:endParaRPr lang="pt-BR" sz="4400"/>
        </a:p>
      </dgm:t>
    </dgm:pt>
    <dgm:pt modelId="{DAF01E41-E593-4F3E-9694-F09B41CA1F31}" type="sibTrans" cxnId="{6C823D4B-3725-4D21-8DBA-32B5ACDAE81E}">
      <dgm:prSet custT="1"/>
      <dgm:spPr/>
      <dgm:t>
        <a:bodyPr/>
        <a:lstStyle/>
        <a:p>
          <a:endParaRPr lang="pt-BR" sz="1100"/>
        </a:p>
      </dgm:t>
    </dgm:pt>
    <dgm:pt modelId="{01B72AB3-173D-4F62-8775-AD349EDA8FA7}">
      <dgm:prSet phldrT="[Texto]" custT="1"/>
      <dgm:spPr/>
      <dgm:t>
        <a:bodyPr/>
        <a:lstStyle/>
        <a:p>
          <a:r>
            <a:rPr lang="pt-BR" sz="1200" dirty="0" smtClean="0"/>
            <a:t>COLETA</a:t>
          </a:r>
          <a:endParaRPr lang="pt-BR" sz="1200" dirty="0"/>
        </a:p>
      </dgm:t>
    </dgm:pt>
    <dgm:pt modelId="{DAACB215-BB2A-4684-900B-EE4F12093FA4}" type="parTrans" cxnId="{A3D5DB01-C610-4318-85C1-9F6843B998FA}">
      <dgm:prSet/>
      <dgm:spPr/>
      <dgm:t>
        <a:bodyPr/>
        <a:lstStyle/>
        <a:p>
          <a:endParaRPr lang="pt-BR" sz="4400"/>
        </a:p>
      </dgm:t>
    </dgm:pt>
    <dgm:pt modelId="{EBB387F4-6D91-4EB2-9090-F05A7A95F95D}" type="sibTrans" cxnId="{A3D5DB01-C610-4318-85C1-9F6843B998FA}">
      <dgm:prSet custT="1"/>
      <dgm:spPr/>
      <dgm:t>
        <a:bodyPr/>
        <a:lstStyle/>
        <a:p>
          <a:endParaRPr lang="pt-BR" sz="1100"/>
        </a:p>
      </dgm:t>
    </dgm:pt>
    <dgm:pt modelId="{A2649F89-40A9-4B4B-8EEF-1047ADFDD9DE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200" dirty="0" smtClean="0"/>
            <a:t>DIAGNÓSTICO LABORATORIAL</a:t>
          </a:r>
          <a:endParaRPr lang="pt-BR" sz="1200" dirty="0"/>
        </a:p>
      </dgm:t>
    </dgm:pt>
    <dgm:pt modelId="{2D7614CA-B45B-4CC4-965C-F46F20E50B08}" type="parTrans" cxnId="{22FCFEB8-4335-419F-BB69-FB41E2E85A59}">
      <dgm:prSet/>
      <dgm:spPr/>
      <dgm:t>
        <a:bodyPr/>
        <a:lstStyle/>
        <a:p>
          <a:endParaRPr lang="pt-BR" sz="4400"/>
        </a:p>
      </dgm:t>
    </dgm:pt>
    <dgm:pt modelId="{DEEBFBF1-0A34-4AC5-8F83-8F1F6326A4E7}" type="sibTrans" cxnId="{22FCFEB8-4335-419F-BB69-FB41E2E85A59}">
      <dgm:prSet custT="1"/>
      <dgm:spPr>
        <a:solidFill>
          <a:srgbClr val="92D050"/>
        </a:solidFill>
      </dgm:spPr>
      <dgm:t>
        <a:bodyPr/>
        <a:lstStyle/>
        <a:p>
          <a:endParaRPr lang="pt-BR" sz="1100"/>
        </a:p>
      </dgm:t>
    </dgm:pt>
    <dgm:pt modelId="{5CE91C2C-A2DD-46A9-B74C-4A24A92B4C2F}">
      <dgm:prSet phldrT="[Texto]" custT="1"/>
      <dgm:spPr>
        <a:solidFill>
          <a:srgbClr val="92D050"/>
        </a:solidFill>
      </dgm:spPr>
      <dgm:t>
        <a:bodyPr/>
        <a:lstStyle/>
        <a:p>
          <a:r>
            <a:rPr lang="pt-BR" sz="1200" dirty="0" smtClean="0"/>
            <a:t>DIAGNÓSTICO LEISHMANIA</a:t>
          </a:r>
          <a:endParaRPr lang="pt-BR" sz="1200" dirty="0"/>
        </a:p>
      </dgm:t>
    </dgm:pt>
    <dgm:pt modelId="{B09CAD21-D9CC-4BEE-9341-2D1D6B471A4B}" type="parTrans" cxnId="{7074310F-D685-4ED0-8CFF-0ED7B5F14BBD}">
      <dgm:prSet/>
      <dgm:spPr/>
      <dgm:t>
        <a:bodyPr/>
        <a:lstStyle/>
        <a:p>
          <a:endParaRPr lang="pt-BR" sz="4400"/>
        </a:p>
      </dgm:t>
    </dgm:pt>
    <dgm:pt modelId="{35849BD8-64FC-4029-90D1-808766D5272F}" type="sibTrans" cxnId="{7074310F-D685-4ED0-8CFF-0ED7B5F14BBD}">
      <dgm:prSet custT="1"/>
      <dgm:spPr>
        <a:solidFill>
          <a:srgbClr val="92D050"/>
        </a:solidFill>
      </dgm:spPr>
      <dgm:t>
        <a:bodyPr/>
        <a:lstStyle/>
        <a:p>
          <a:endParaRPr lang="pt-BR" sz="1100"/>
        </a:p>
      </dgm:t>
    </dgm:pt>
    <dgm:pt modelId="{EC2CC482-3627-4A92-A479-75310D6B093F}">
      <dgm:prSet phldrT="[Texto]" custT="1"/>
      <dgm:spPr>
        <a:solidFill>
          <a:srgbClr val="FC8730"/>
        </a:solidFill>
      </dgm:spPr>
      <dgm:t>
        <a:bodyPr/>
        <a:lstStyle/>
        <a:p>
          <a:r>
            <a:rPr lang="pt-BR" sz="1200" dirty="0" smtClean="0"/>
            <a:t>ACOMPANHAMENTO</a:t>
          </a:r>
          <a:endParaRPr lang="pt-BR" sz="1200" dirty="0"/>
        </a:p>
      </dgm:t>
    </dgm:pt>
    <dgm:pt modelId="{68BB706D-3CD0-481C-9BB6-EE267D86E2BF}" type="parTrans" cxnId="{CE1F70E6-510C-45A8-A554-306A9E32FF58}">
      <dgm:prSet/>
      <dgm:spPr/>
      <dgm:t>
        <a:bodyPr/>
        <a:lstStyle/>
        <a:p>
          <a:endParaRPr lang="pt-BR" sz="4400"/>
        </a:p>
      </dgm:t>
    </dgm:pt>
    <dgm:pt modelId="{045C1E69-BDBD-4CBF-AB66-D0F67556BB77}" type="sibTrans" cxnId="{CE1F70E6-510C-45A8-A554-306A9E32FF58}">
      <dgm:prSet custT="1"/>
      <dgm:spPr>
        <a:solidFill>
          <a:srgbClr val="FF9933"/>
        </a:solidFill>
      </dgm:spPr>
      <dgm:t>
        <a:bodyPr/>
        <a:lstStyle/>
        <a:p>
          <a:endParaRPr lang="pt-BR" sz="1100"/>
        </a:p>
      </dgm:t>
    </dgm:pt>
    <dgm:pt modelId="{70D3A565-0B58-40F8-9F48-467DF4698B56}" type="pres">
      <dgm:prSet presAssocID="{F27EF17A-B697-4C6E-974E-36AB4AD75E1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EA39E5C-0379-4BC5-8EDD-7C3171557F8A}" type="pres">
      <dgm:prSet presAssocID="{727D3B83-B024-424A-AEB8-0269ED8C739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3F6B40B-37FB-4326-A0A7-F2AE1029F717}" type="pres">
      <dgm:prSet presAssocID="{87C47A99-2F5B-49F7-AB96-607975A7C48C}" presName="sibTrans" presStyleLbl="sibTrans2D1" presStyleIdx="0" presStyleCnt="9"/>
      <dgm:spPr/>
      <dgm:t>
        <a:bodyPr/>
        <a:lstStyle/>
        <a:p>
          <a:endParaRPr lang="pt-BR"/>
        </a:p>
      </dgm:t>
    </dgm:pt>
    <dgm:pt modelId="{10552479-1893-4648-B2BA-0412DF2AA6C3}" type="pres">
      <dgm:prSet presAssocID="{87C47A99-2F5B-49F7-AB96-607975A7C48C}" presName="connectorText" presStyleLbl="sibTrans2D1" presStyleIdx="0" presStyleCnt="9"/>
      <dgm:spPr/>
      <dgm:t>
        <a:bodyPr/>
        <a:lstStyle/>
        <a:p>
          <a:endParaRPr lang="pt-BR"/>
        </a:p>
      </dgm:t>
    </dgm:pt>
    <dgm:pt modelId="{9FD077D5-CF0C-43EF-A275-AA35E4D27284}" type="pres">
      <dgm:prSet presAssocID="{6245BFE2-ADA6-4234-88B6-BEE804A1AF66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351D52-BEB0-4DDD-ABC4-9B012474930C}" type="pres">
      <dgm:prSet presAssocID="{B65C9AFF-0BA2-4BFC-B8A7-E099DAF8E748}" presName="sibTrans" presStyleLbl="sibTrans2D1" presStyleIdx="1" presStyleCnt="9"/>
      <dgm:spPr/>
      <dgm:t>
        <a:bodyPr/>
        <a:lstStyle/>
        <a:p>
          <a:endParaRPr lang="pt-BR"/>
        </a:p>
      </dgm:t>
    </dgm:pt>
    <dgm:pt modelId="{040B10C5-F400-40C9-906E-08F4C73BCA08}" type="pres">
      <dgm:prSet presAssocID="{B65C9AFF-0BA2-4BFC-B8A7-E099DAF8E748}" presName="connectorText" presStyleLbl="sibTrans2D1" presStyleIdx="1" presStyleCnt="9"/>
      <dgm:spPr/>
      <dgm:t>
        <a:bodyPr/>
        <a:lstStyle/>
        <a:p>
          <a:endParaRPr lang="pt-BR"/>
        </a:p>
      </dgm:t>
    </dgm:pt>
    <dgm:pt modelId="{7F4A6881-0721-4CC8-9632-A3B4690AE4DC}" type="pres">
      <dgm:prSet presAssocID="{3AF3E08F-88AB-47B5-A565-98B1D65AB478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B4B4EC-D3F2-4942-AC9D-77324DBDBC73}" type="pres">
      <dgm:prSet presAssocID="{22411579-0B43-4825-8EE6-E856218FDDF2}" presName="sibTrans" presStyleLbl="sibTrans2D1" presStyleIdx="2" presStyleCnt="9"/>
      <dgm:spPr/>
      <dgm:t>
        <a:bodyPr/>
        <a:lstStyle/>
        <a:p>
          <a:endParaRPr lang="pt-BR"/>
        </a:p>
      </dgm:t>
    </dgm:pt>
    <dgm:pt modelId="{ED8AE643-6AA8-4F8B-BFEF-0BF330652B44}" type="pres">
      <dgm:prSet presAssocID="{22411579-0B43-4825-8EE6-E856218FDDF2}" presName="connectorText" presStyleLbl="sibTrans2D1" presStyleIdx="2" presStyleCnt="9"/>
      <dgm:spPr/>
      <dgm:t>
        <a:bodyPr/>
        <a:lstStyle/>
        <a:p>
          <a:endParaRPr lang="pt-BR"/>
        </a:p>
      </dgm:t>
    </dgm:pt>
    <dgm:pt modelId="{DA093A4B-5C15-43BE-BB73-3C17895100F0}" type="pres">
      <dgm:prSet presAssocID="{E9D0E0D7-1CBD-4831-9590-CF0B5A38A8CE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78938A-6D37-4627-B208-478D5187560F}" type="pres">
      <dgm:prSet presAssocID="{75EBDEA7-3B36-46A8-83D9-DC9CD94A4C66}" presName="sibTrans" presStyleLbl="sibTrans2D1" presStyleIdx="3" presStyleCnt="9"/>
      <dgm:spPr/>
      <dgm:t>
        <a:bodyPr/>
        <a:lstStyle/>
        <a:p>
          <a:endParaRPr lang="pt-BR"/>
        </a:p>
      </dgm:t>
    </dgm:pt>
    <dgm:pt modelId="{213CA370-CEFB-458A-AD5C-0E66F19E9442}" type="pres">
      <dgm:prSet presAssocID="{75EBDEA7-3B36-46A8-83D9-DC9CD94A4C66}" presName="connectorText" presStyleLbl="sibTrans2D1" presStyleIdx="3" presStyleCnt="9"/>
      <dgm:spPr/>
      <dgm:t>
        <a:bodyPr/>
        <a:lstStyle/>
        <a:p>
          <a:endParaRPr lang="pt-BR"/>
        </a:p>
      </dgm:t>
    </dgm:pt>
    <dgm:pt modelId="{276E8C0F-9595-41DA-86E1-6EF93746FFEB}" type="pres">
      <dgm:prSet presAssocID="{9048088D-B20D-47B4-9C75-98CCD176913F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D27A741-4941-40CC-8D7C-95D2538E9CFD}" type="pres">
      <dgm:prSet presAssocID="{DAF01E41-E593-4F3E-9694-F09B41CA1F31}" presName="sibTrans" presStyleLbl="sibTrans2D1" presStyleIdx="4" presStyleCnt="9"/>
      <dgm:spPr/>
      <dgm:t>
        <a:bodyPr/>
        <a:lstStyle/>
        <a:p>
          <a:endParaRPr lang="pt-BR"/>
        </a:p>
      </dgm:t>
    </dgm:pt>
    <dgm:pt modelId="{9F3D8C3A-23BF-4147-AF09-8C3E1734F4D9}" type="pres">
      <dgm:prSet presAssocID="{DAF01E41-E593-4F3E-9694-F09B41CA1F31}" presName="connectorText" presStyleLbl="sibTrans2D1" presStyleIdx="4" presStyleCnt="9"/>
      <dgm:spPr/>
      <dgm:t>
        <a:bodyPr/>
        <a:lstStyle/>
        <a:p>
          <a:endParaRPr lang="pt-BR"/>
        </a:p>
      </dgm:t>
    </dgm:pt>
    <dgm:pt modelId="{8D81784A-5677-4043-A82D-01F831920223}" type="pres">
      <dgm:prSet presAssocID="{01B72AB3-173D-4F62-8775-AD349EDA8FA7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72F9B4-4211-41D3-B492-572208415359}" type="pres">
      <dgm:prSet presAssocID="{EBB387F4-6D91-4EB2-9090-F05A7A95F95D}" presName="sibTrans" presStyleLbl="sibTrans2D1" presStyleIdx="5" presStyleCnt="9"/>
      <dgm:spPr/>
      <dgm:t>
        <a:bodyPr/>
        <a:lstStyle/>
        <a:p>
          <a:endParaRPr lang="pt-BR"/>
        </a:p>
      </dgm:t>
    </dgm:pt>
    <dgm:pt modelId="{34DACA06-D9BA-4230-A3AD-CC895C941626}" type="pres">
      <dgm:prSet presAssocID="{EBB387F4-6D91-4EB2-9090-F05A7A95F95D}" presName="connectorText" presStyleLbl="sibTrans2D1" presStyleIdx="5" presStyleCnt="9"/>
      <dgm:spPr/>
      <dgm:t>
        <a:bodyPr/>
        <a:lstStyle/>
        <a:p>
          <a:endParaRPr lang="pt-BR"/>
        </a:p>
      </dgm:t>
    </dgm:pt>
    <dgm:pt modelId="{62C24638-D396-43A8-9AD5-A37E546FE35C}" type="pres">
      <dgm:prSet presAssocID="{A2649F89-40A9-4B4B-8EEF-1047ADFDD9DE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55321DC-A3CD-4DF2-B606-B774546D188C}" type="pres">
      <dgm:prSet presAssocID="{DEEBFBF1-0A34-4AC5-8F83-8F1F6326A4E7}" presName="sibTrans" presStyleLbl="sibTrans2D1" presStyleIdx="6" presStyleCnt="9"/>
      <dgm:spPr/>
      <dgm:t>
        <a:bodyPr/>
        <a:lstStyle/>
        <a:p>
          <a:endParaRPr lang="pt-BR"/>
        </a:p>
      </dgm:t>
    </dgm:pt>
    <dgm:pt modelId="{5C5D9B7B-6A92-4B6B-B7F2-9C35FA439357}" type="pres">
      <dgm:prSet presAssocID="{DEEBFBF1-0A34-4AC5-8F83-8F1F6326A4E7}" presName="connectorText" presStyleLbl="sibTrans2D1" presStyleIdx="6" presStyleCnt="9"/>
      <dgm:spPr/>
      <dgm:t>
        <a:bodyPr/>
        <a:lstStyle/>
        <a:p>
          <a:endParaRPr lang="pt-BR"/>
        </a:p>
      </dgm:t>
    </dgm:pt>
    <dgm:pt modelId="{117F4B34-CDEE-4EDB-970C-D2FD32EB2274}" type="pres">
      <dgm:prSet presAssocID="{5CE91C2C-A2DD-46A9-B74C-4A24A92B4C2F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F4149F8-30CD-405E-8CEA-238B8D9F754F}" type="pres">
      <dgm:prSet presAssocID="{35849BD8-64FC-4029-90D1-808766D5272F}" presName="sibTrans" presStyleLbl="sibTrans2D1" presStyleIdx="7" presStyleCnt="9"/>
      <dgm:spPr/>
      <dgm:t>
        <a:bodyPr/>
        <a:lstStyle/>
        <a:p>
          <a:endParaRPr lang="pt-BR"/>
        </a:p>
      </dgm:t>
    </dgm:pt>
    <dgm:pt modelId="{9C6FF366-AC90-416D-BD39-733AB7F0DE77}" type="pres">
      <dgm:prSet presAssocID="{35849BD8-64FC-4029-90D1-808766D5272F}" presName="connectorText" presStyleLbl="sibTrans2D1" presStyleIdx="7" presStyleCnt="9"/>
      <dgm:spPr/>
      <dgm:t>
        <a:bodyPr/>
        <a:lstStyle/>
        <a:p>
          <a:endParaRPr lang="pt-BR"/>
        </a:p>
      </dgm:t>
    </dgm:pt>
    <dgm:pt modelId="{13EA3131-D287-4952-96B5-99E80D3B5B19}" type="pres">
      <dgm:prSet presAssocID="{EC2CC482-3627-4A92-A479-75310D6B093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D45EFA7-9EC0-491F-9793-F91230BFB5ED}" type="pres">
      <dgm:prSet presAssocID="{045C1E69-BDBD-4CBF-AB66-D0F67556BB77}" presName="sibTrans" presStyleLbl="sibTrans2D1" presStyleIdx="8" presStyleCnt="9"/>
      <dgm:spPr/>
      <dgm:t>
        <a:bodyPr/>
        <a:lstStyle/>
        <a:p>
          <a:endParaRPr lang="pt-BR"/>
        </a:p>
      </dgm:t>
    </dgm:pt>
    <dgm:pt modelId="{093FA145-44BF-4640-9FFF-7DAC4DEC11DC}" type="pres">
      <dgm:prSet presAssocID="{045C1E69-BDBD-4CBF-AB66-D0F67556BB77}" presName="connectorText" presStyleLbl="sibTrans2D1" presStyleIdx="8" presStyleCnt="9"/>
      <dgm:spPr/>
      <dgm:t>
        <a:bodyPr/>
        <a:lstStyle/>
        <a:p>
          <a:endParaRPr lang="pt-BR"/>
        </a:p>
      </dgm:t>
    </dgm:pt>
  </dgm:ptLst>
  <dgm:cxnLst>
    <dgm:cxn modelId="{54B51168-3352-4ABE-A254-A2ACF9D8E508}" srcId="{F27EF17A-B697-4C6E-974E-36AB4AD75E11}" destId="{3AF3E08F-88AB-47B5-A565-98B1D65AB478}" srcOrd="2" destOrd="0" parTransId="{8EF4AD8A-6CD3-4056-9A34-773DED593FD7}" sibTransId="{22411579-0B43-4825-8EE6-E856218FDDF2}"/>
    <dgm:cxn modelId="{3E7DFCFB-D004-4848-90F6-0BA3B0D276A7}" type="presOf" srcId="{75EBDEA7-3B36-46A8-83D9-DC9CD94A4C66}" destId="{213CA370-CEFB-458A-AD5C-0E66F19E9442}" srcOrd="1" destOrd="0" presId="urn:microsoft.com/office/officeart/2005/8/layout/cycle2"/>
    <dgm:cxn modelId="{5BCB8AB9-77DA-40C2-8E2D-7558DBBC9280}" type="presOf" srcId="{B65C9AFF-0BA2-4BFC-B8A7-E099DAF8E748}" destId="{2D351D52-BEB0-4DDD-ABC4-9B012474930C}" srcOrd="0" destOrd="0" presId="urn:microsoft.com/office/officeart/2005/8/layout/cycle2"/>
    <dgm:cxn modelId="{F262F30C-1075-484F-8BF5-C385B3BFCE1B}" type="presOf" srcId="{045C1E69-BDBD-4CBF-AB66-D0F67556BB77}" destId="{7D45EFA7-9EC0-491F-9793-F91230BFB5ED}" srcOrd="0" destOrd="0" presId="urn:microsoft.com/office/officeart/2005/8/layout/cycle2"/>
    <dgm:cxn modelId="{38A40330-A353-4D24-93F3-2BEAB54F84C8}" type="presOf" srcId="{EC2CC482-3627-4A92-A479-75310D6B093F}" destId="{13EA3131-D287-4952-96B5-99E80D3B5B19}" srcOrd="0" destOrd="0" presId="urn:microsoft.com/office/officeart/2005/8/layout/cycle2"/>
    <dgm:cxn modelId="{3F4D0021-5669-41B7-8DEA-0DA8FD19325D}" type="presOf" srcId="{DAF01E41-E593-4F3E-9694-F09B41CA1F31}" destId="{AD27A741-4941-40CC-8D7C-95D2538E9CFD}" srcOrd="0" destOrd="0" presId="urn:microsoft.com/office/officeart/2005/8/layout/cycle2"/>
    <dgm:cxn modelId="{54063D62-14A9-47FD-B0E0-9402B179548D}" type="presOf" srcId="{727D3B83-B024-424A-AEB8-0269ED8C7390}" destId="{2EA39E5C-0379-4BC5-8EDD-7C3171557F8A}" srcOrd="0" destOrd="0" presId="urn:microsoft.com/office/officeart/2005/8/layout/cycle2"/>
    <dgm:cxn modelId="{7D70E416-E9E6-4353-AE82-FE7FA61F7496}" type="presOf" srcId="{F27EF17A-B697-4C6E-974E-36AB4AD75E11}" destId="{70D3A565-0B58-40F8-9F48-467DF4698B56}" srcOrd="0" destOrd="0" presId="urn:microsoft.com/office/officeart/2005/8/layout/cycle2"/>
    <dgm:cxn modelId="{15294F25-1A57-43DA-9F35-BFD58B0BB376}" type="presOf" srcId="{A2649F89-40A9-4B4B-8EEF-1047ADFDD9DE}" destId="{62C24638-D396-43A8-9AD5-A37E546FE35C}" srcOrd="0" destOrd="0" presId="urn:microsoft.com/office/officeart/2005/8/layout/cycle2"/>
    <dgm:cxn modelId="{9A7F092D-0583-472C-B62E-A80256D5C926}" type="presOf" srcId="{EBB387F4-6D91-4EB2-9090-F05A7A95F95D}" destId="{6872F9B4-4211-41D3-B492-572208415359}" srcOrd="0" destOrd="0" presId="urn:microsoft.com/office/officeart/2005/8/layout/cycle2"/>
    <dgm:cxn modelId="{7074310F-D685-4ED0-8CFF-0ED7B5F14BBD}" srcId="{F27EF17A-B697-4C6E-974E-36AB4AD75E11}" destId="{5CE91C2C-A2DD-46A9-B74C-4A24A92B4C2F}" srcOrd="7" destOrd="0" parTransId="{B09CAD21-D9CC-4BEE-9341-2D1D6B471A4B}" sibTransId="{35849BD8-64FC-4029-90D1-808766D5272F}"/>
    <dgm:cxn modelId="{490CA6B9-872F-4101-A552-FCF74DAA99E5}" srcId="{F27EF17A-B697-4C6E-974E-36AB4AD75E11}" destId="{6245BFE2-ADA6-4234-88B6-BEE804A1AF66}" srcOrd="1" destOrd="0" parTransId="{118E544D-1D88-408E-BA0E-DF0281F32B1B}" sibTransId="{B65C9AFF-0BA2-4BFC-B8A7-E099DAF8E748}"/>
    <dgm:cxn modelId="{D13A8D33-870B-47B2-A825-AEB8FC021BD5}" type="presOf" srcId="{DEEBFBF1-0A34-4AC5-8F83-8F1F6326A4E7}" destId="{A55321DC-A3CD-4DF2-B606-B774546D188C}" srcOrd="0" destOrd="0" presId="urn:microsoft.com/office/officeart/2005/8/layout/cycle2"/>
    <dgm:cxn modelId="{2826B904-2FEC-4D0F-8706-BC285FAF1CC4}" type="presOf" srcId="{3AF3E08F-88AB-47B5-A565-98B1D65AB478}" destId="{7F4A6881-0721-4CC8-9632-A3B4690AE4DC}" srcOrd="0" destOrd="0" presId="urn:microsoft.com/office/officeart/2005/8/layout/cycle2"/>
    <dgm:cxn modelId="{0BAD5410-1D94-42BB-9E06-5D1A7B547257}" type="presOf" srcId="{01B72AB3-173D-4F62-8775-AD349EDA8FA7}" destId="{8D81784A-5677-4043-A82D-01F831920223}" srcOrd="0" destOrd="0" presId="urn:microsoft.com/office/officeart/2005/8/layout/cycle2"/>
    <dgm:cxn modelId="{DD999AE3-3CF2-47E9-9A6B-3329D540422C}" type="presOf" srcId="{75EBDEA7-3B36-46A8-83D9-DC9CD94A4C66}" destId="{B178938A-6D37-4627-B208-478D5187560F}" srcOrd="0" destOrd="0" presId="urn:microsoft.com/office/officeart/2005/8/layout/cycle2"/>
    <dgm:cxn modelId="{801B6CA8-334C-4BE1-B0E9-2DD32861A4D2}" type="presOf" srcId="{B65C9AFF-0BA2-4BFC-B8A7-E099DAF8E748}" destId="{040B10C5-F400-40C9-906E-08F4C73BCA08}" srcOrd="1" destOrd="0" presId="urn:microsoft.com/office/officeart/2005/8/layout/cycle2"/>
    <dgm:cxn modelId="{48EDCF16-ACA4-4610-9F58-AAD806C0C239}" type="presOf" srcId="{045C1E69-BDBD-4CBF-AB66-D0F67556BB77}" destId="{093FA145-44BF-4640-9FFF-7DAC4DEC11DC}" srcOrd="1" destOrd="0" presId="urn:microsoft.com/office/officeart/2005/8/layout/cycle2"/>
    <dgm:cxn modelId="{7A7E2D5F-BE9C-416A-A544-DE645A46D14A}" type="presOf" srcId="{EBB387F4-6D91-4EB2-9090-F05A7A95F95D}" destId="{34DACA06-D9BA-4230-A3AD-CC895C941626}" srcOrd="1" destOrd="0" presId="urn:microsoft.com/office/officeart/2005/8/layout/cycle2"/>
    <dgm:cxn modelId="{EFBDB463-762C-4643-90EF-9B1F6A9CC24F}" type="presOf" srcId="{6245BFE2-ADA6-4234-88B6-BEE804A1AF66}" destId="{9FD077D5-CF0C-43EF-A275-AA35E4D27284}" srcOrd="0" destOrd="0" presId="urn:microsoft.com/office/officeart/2005/8/layout/cycle2"/>
    <dgm:cxn modelId="{4291AEE5-B276-4D74-9923-299CACFBE624}" srcId="{F27EF17A-B697-4C6E-974E-36AB4AD75E11}" destId="{E9D0E0D7-1CBD-4831-9590-CF0B5A38A8CE}" srcOrd="3" destOrd="0" parTransId="{B256283C-442E-46D5-A01C-182BD4DFCAA8}" sibTransId="{75EBDEA7-3B36-46A8-83D9-DC9CD94A4C66}"/>
    <dgm:cxn modelId="{FA04939F-A9EB-400C-8D37-0DC057393F6A}" type="presOf" srcId="{22411579-0B43-4825-8EE6-E856218FDDF2}" destId="{BAB4B4EC-D3F2-4942-AC9D-77324DBDBC73}" srcOrd="0" destOrd="0" presId="urn:microsoft.com/office/officeart/2005/8/layout/cycle2"/>
    <dgm:cxn modelId="{CE1F70E6-510C-45A8-A554-306A9E32FF58}" srcId="{F27EF17A-B697-4C6E-974E-36AB4AD75E11}" destId="{EC2CC482-3627-4A92-A479-75310D6B093F}" srcOrd="8" destOrd="0" parTransId="{68BB706D-3CD0-481C-9BB6-EE267D86E2BF}" sibTransId="{045C1E69-BDBD-4CBF-AB66-D0F67556BB77}"/>
    <dgm:cxn modelId="{AE8EC483-9CAD-4247-8084-92BAE4063E48}" type="presOf" srcId="{35849BD8-64FC-4029-90D1-808766D5272F}" destId="{2F4149F8-30CD-405E-8CEA-238B8D9F754F}" srcOrd="0" destOrd="0" presId="urn:microsoft.com/office/officeart/2005/8/layout/cycle2"/>
    <dgm:cxn modelId="{6C823D4B-3725-4D21-8DBA-32B5ACDAE81E}" srcId="{F27EF17A-B697-4C6E-974E-36AB4AD75E11}" destId="{9048088D-B20D-47B4-9C75-98CCD176913F}" srcOrd="4" destOrd="0" parTransId="{27BEDB7B-E034-403B-A218-EBB4FC4B407F}" sibTransId="{DAF01E41-E593-4F3E-9694-F09B41CA1F31}"/>
    <dgm:cxn modelId="{0B9126B9-BD69-4550-B83A-ED819F5B163F}" type="presOf" srcId="{22411579-0B43-4825-8EE6-E856218FDDF2}" destId="{ED8AE643-6AA8-4F8B-BFEF-0BF330652B44}" srcOrd="1" destOrd="0" presId="urn:microsoft.com/office/officeart/2005/8/layout/cycle2"/>
    <dgm:cxn modelId="{3F9C3380-C9CA-4C9C-B977-D391B1BFC1CF}" type="presOf" srcId="{5CE91C2C-A2DD-46A9-B74C-4A24A92B4C2F}" destId="{117F4B34-CDEE-4EDB-970C-D2FD32EB2274}" srcOrd="0" destOrd="0" presId="urn:microsoft.com/office/officeart/2005/8/layout/cycle2"/>
    <dgm:cxn modelId="{53C16384-023B-4A11-A845-5C36A9630E96}" type="presOf" srcId="{87C47A99-2F5B-49F7-AB96-607975A7C48C}" destId="{C3F6B40B-37FB-4326-A0A7-F2AE1029F717}" srcOrd="0" destOrd="0" presId="urn:microsoft.com/office/officeart/2005/8/layout/cycle2"/>
    <dgm:cxn modelId="{723A8386-E45B-49FB-8BE1-4F0B480B6F22}" type="presOf" srcId="{DAF01E41-E593-4F3E-9694-F09B41CA1F31}" destId="{9F3D8C3A-23BF-4147-AF09-8C3E1734F4D9}" srcOrd="1" destOrd="0" presId="urn:microsoft.com/office/officeart/2005/8/layout/cycle2"/>
    <dgm:cxn modelId="{F427A308-9007-4C31-B656-6073D7222A6B}" type="presOf" srcId="{87C47A99-2F5B-49F7-AB96-607975A7C48C}" destId="{10552479-1893-4648-B2BA-0412DF2AA6C3}" srcOrd="1" destOrd="0" presId="urn:microsoft.com/office/officeart/2005/8/layout/cycle2"/>
    <dgm:cxn modelId="{A3D5DB01-C610-4318-85C1-9F6843B998FA}" srcId="{F27EF17A-B697-4C6E-974E-36AB4AD75E11}" destId="{01B72AB3-173D-4F62-8775-AD349EDA8FA7}" srcOrd="5" destOrd="0" parTransId="{DAACB215-BB2A-4684-900B-EE4F12093FA4}" sibTransId="{EBB387F4-6D91-4EB2-9090-F05A7A95F95D}"/>
    <dgm:cxn modelId="{2601D4A6-14BC-43DB-88B9-67AE2305FDB5}" type="presOf" srcId="{E9D0E0D7-1CBD-4831-9590-CF0B5A38A8CE}" destId="{DA093A4B-5C15-43BE-BB73-3C17895100F0}" srcOrd="0" destOrd="0" presId="urn:microsoft.com/office/officeart/2005/8/layout/cycle2"/>
    <dgm:cxn modelId="{5A58BB19-73EB-4D36-874C-9E60D69426D4}" type="presOf" srcId="{35849BD8-64FC-4029-90D1-808766D5272F}" destId="{9C6FF366-AC90-416D-BD39-733AB7F0DE77}" srcOrd="1" destOrd="0" presId="urn:microsoft.com/office/officeart/2005/8/layout/cycle2"/>
    <dgm:cxn modelId="{15B20360-59C8-447A-BBF3-AF921A045845}" type="presOf" srcId="{DEEBFBF1-0A34-4AC5-8F83-8F1F6326A4E7}" destId="{5C5D9B7B-6A92-4B6B-B7F2-9C35FA439357}" srcOrd="1" destOrd="0" presId="urn:microsoft.com/office/officeart/2005/8/layout/cycle2"/>
    <dgm:cxn modelId="{22FCFEB8-4335-419F-BB69-FB41E2E85A59}" srcId="{F27EF17A-B697-4C6E-974E-36AB4AD75E11}" destId="{A2649F89-40A9-4B4B-8EEF-1047ADFDD9DE}" srcOrd="6" destOrd="0" parTransId="{2D7614CA-B45B-4CC4-965C-F46F20E50B08}" sibTransId="{DEEBFBF1-0A34-4AC5-8F83-8F1F6326A4E7}"/>
    <dgm:cxn modelId="{931BD886-060B-485E-B029-82F9B35698BB}" type="presOf" srcId="{9048088D-B20D-47B4-9C75-98CCD176913F}" destId="{276E8C0F-9595-41DA-86E1-6EF93746FFEB}" srcOrd="0" destOrd="0" presId="urn:microsoft.com/office/officeart/2005/8/layout/cycle2"/>
    <dgm:cxn modelId="{C240EE74-0F1B-48D1-BD17-D4BF741D635E}" srcId="{F27EF17A-B697-4C6E-974E-36AB4AD75E11}" destId="{727D3B83-B024-424A-AEB8-0269ED8C7390}" srcOrd="0" destOrd="0" parTransId="{38BF7568-70EF-4E4E-91FC-9A53009A4AE3}" sibTransId="{87C47A99-2F5B-49F7-AB96-607975A7C48C}"/>
    <dgm:cxn modelId="{59AAA113-4DE7-4EF5-80E9-B086D33B5031}" type="presParOf" srcId="{70D3A565-0B58-40F8-9F48-467DF4698B56}" destId="{2EA39E5C-0379-4BC5-8EDD-7C3171557F8A}" srcOrd="0" destOrd="0" presId="urn:microsoft.com/office/officeart/2005/8/layout/cycle2"/>
    <dgm:cxn modelId="{B17F55C3-36AE-461C-AEEF-1E3C8F82FCB8}" type="presParOf" srcId="{70D3A565-0B58-40F8-9F48-467DF4698B56}" destId="{C3F6B40B-37FB-4326-A0A7-F2AE1029F717}" srcOrd="1" destOrd="0" presId="urn:microsoft.com/office/officeart/2005/8/layout/cycle2"/>
    <dgm:cxn modelId="{9111C076-0CC0-4A5C-90BB-C98F969B3CBB}" type="presParOf" srcId="{C3F6B40B-37FB-4326-A0A7-F2AE1029F717}" destId="{10552479-1893-4648-B2BA-0412DF2AA6C3}" srcOrd="0" destOrd="0" presId="urn:microsoft.com/office/officeart/2005/8/layout/cycle2"/>
    <dgm:cxn modelId="{550428DD-7AEE-4849-BD22-7A4FD559B6FA}" type="presParOf" srcId="{70D3A565-0B58-40F8-9F48-467DF4698B56}" destId="{9FD077D5-CF0C-43EF-A275-AA35E4D27284}" srcOrd="2" destOrd="0" presId="urn:microsoft.com/office/officeart/2005/8/layout/cycle2"/>
    <dgm:cxn modelId="{20B8D436-1CDF-4E57-93B7-C934626DC63B}" type="presParOf" srcId="{70D3A565-0B58-40F8-9F48-467DF4698B56}" destId="{2D351D52-BEB0-4DDD-ABC4-9B012474930C}" srcOrd="3" destOrd="0" presId="urn:microsoft.com/office/officeart/2005/8/layout/cycle2"/>
    <dgm:cxn modelId="{1489A89B-F33E-444C-8092-9752C1CDC28A}" type="presParOf" srcId="{2D351D52-BEB0-4DDD-ABC4-9B012474930C}" destId="{040B10C5-F400-40C9-906E-08F4C73BCA08}" srcOrd="0" destOrd="0" presId="urn:microsoft.com/office/officeart/2005/8/layout/cycle2"/>
    <dgm:cxn modelId="{D6B0D37A-4EB8-4909-B419-69C0D370205D}" type="presParOf" srcId="{70D3A565-0B58-40F8-9F48-467DF4698B56}" destId="{7F4A6881-0721-4CC8-9632-A3B4690AE4DC}" srcOrd="4" destOrd="0" presId="urn:microsoft.com/office/officeart/2005/8/layout/cycle2"/>
    <dgm:cxn modelId="{2F229D8B-E911-4C7F-BEA8-99BF421AC1C6}" type="presParOf" srcId="{70D3A565-0B58-40F8-9F48-467DF4698B56}" destId="{BAB4B4EC-D3F2-4942-AC9D-77324DBDBC73}" srcOrd="5" destOrd="0" presId="urn:microsoft.com/office/officeart/2005/8/layout/cycle2"/>
    <dgm:cxn modelId="{EB733BF8-F220-4B23-80BF-A7A1EC0D04C7}" type="presParOf" srcId="{BAB4B4EC-D3F2-4942-AC9D-77324DBDBC73}" destId="{ED8AE643-6AA8-4F8B-BFEF-0BF330652B44}" srcOrd="0" destOrd="0" presId="urn:microsoft.com/office/officeart/2005/8/layout/cycle2"/>
    <dgm:cxn modelId="{517281DA-4C83-44AE-8D9C-057FE79132CA}" type="presParOf" srcId="{70D3A565-0B58-40F8-9F48-467DF4698B56}" destId="{DA093A4B-5C15-43BE-BB73-3C17895100F0}" srcOrd="6" destOrd="0" presId="urn:microsoft.com/office/officeart/2005/8/layout/cycle2"/>
    <dgm:cxn modelId="{8C3C1520-C481-4096-9B33-CB8E024F8714}" type="presParOf" srcId="{70D3A565-0B58-40F8-9F48-467DF4698B56}" destId="{B178938A-6D37-4627-B208-478D5187560F}" srcOrd="7" destOrd="0" presId="urn:microsoft.com/office/officeart/2005/8/layout/cycle2"/>
    <dgm:cxn modelId="{FC22CC88-8638-4791-A390-6A8D78BA8098}" type="presParOf" srcId="{B178938A-6D37-4627-B208-478D5187560F}" destId="{213CA370-CEFB-458A-AD5C-0E66F19E9442}" srcOrd="0" destOrd="0" presId="urn:microsoft.com/office/officeart/2005/8/layout/cycle2"/>
    <dgm:cxn modelId="{7F6F1FEE-7C8D-4AE1-94B0-5699E035BE06}" type="presParOf" srcId="{70D3A565-0B58-40F8-9F48-467DF4698B56}" destId="{276E8C0F-9595-41DA-86E1-6EF93746FFEB}" srcOrd="8" destOrd="0" presId="urn:microsoft.com/office/officeart/2005/8/layout/cycle2"/>
    <dgm:cxn modelId="{5C9903DF-68F8-4F9F-BEA5-D6A01F2A1734}" type="presParOf" srcId="{70D3A565-0B58-40F8-9F48-467DF4698B56}" destId="{AD27A741-4941-40CC-8D7C-95D2538E9CFD}" srcOrd="9" destOrd="0" presId="urn:microsoft.com/office/officeart/2005/8/layout/cycle2"/>
    <dgm:cxn modelId="{6DF62170-30CE-4B1C-B262-F80113D438B0}" type="presParOf" srcId="{AD27A741-4941-40CC-8D7C-95D2538E9CFD}" destId="{9F3D8C3A-23BF-4147-AF09-8C3E1734F4D9}" srcOrd="0" destOrd="0" presId="urn:microsoft.com/office/officeart/2005/8/layout/cycle2"/>
    <dgm:cxn modelId="{D217CFF0-4E57-4CB1-94D6-E7B15015C756}" type="presParOf" srcId="{70D3A565-0B58-40F8-9F48-467DF4698B56}" destId="{8D81784A-5677-4043-A82D-01F831920223}" srcOrd="10" destOrd="0" presId="urn:microsoft.com/office/officeart/2005/8/layout/cycle2"/>
    <dgm:cxn modelId="{E683A25F-FB3F-4C5D-B533-74E781F62361}" type="presParOf" srcId="{70D3A565-0B58-40F8-9F48-467DF4698B56}" destId="{6872F9B4-4211-41D3-B492-572208415359}" srcOrd="11" destOrd="0" presId="urn:microsoft.com/office/officeart/2005/8/layout/cycle2"/>
    <dgm:cxn modelId="{6832353C-0C57-496E-B355-9631C52BE826}" type="presParOf" srcId="{6872F9B4-4211-41D3-B492-572208415359}" destId="{34DACA06-D9BA-4230-A3AD-CC895C941626}" srcOrd="0" destOrd="0" presId="urn:microsoft.com/office/officeart/2005/8/layout/cycle2"/>
    <dgm:cxn modelId="{29BE4412-954F-43C4-A9CC-E9D66B2C2174}" type="presParOf" srcId="{70D3A565-0B58-40F8-9F48-467DF4698B56}" destId="{62C24638-D396-43A8-9AD5-A37E546FE35C}" srcOrd="12" destOrd="0" presId="urn:microsoft.com/office/officeart/2005/8/layout/cycle2"/>
    <dgm:cxn modelId="{334BD178-1A0E-4A31-BDBC-DE42226C2ECD}" type="presParOf" srcId="{70D3A565-0B58-40F8-9F48-467DF4698B56}" destId="{A55321DC-A3CD-4DF2-B606-B774546D188C}" srcOrd="13" destOrd="0" presId="urn:microsoft.com/office/officeart/2005/8/layout/cycle2"/>
    <dgm:cxn modelId="{4E5F6B89-5597-412A-9278-96DEE55635EE}" type="presParOf" srcId="{A55321DC-A3CD-4DF2-B606-B774546D188C}" destId="{5C5D9B7B-6A92-4B6B-B7F2-9C35FA439357}" srcOrd="0" destOrd="0" presId="urn:microsoft.com/office/officeart/2005/8/layout/cycle2"/>
    <dgm:cxn modelId="{EB4629B5-C84F-4B8F-B115-F7DD6F914A6E}" type="presParOf" srcId="{70D3A565-0B58-40F8-9F48-467DF4698B56}" destId="{117F4B34-CDEE-4EDB-970C-D2FD32EB2274}" srcOrd="14" destOrd="0" presId="urn:microsoft.com/office/officeart/2005/8/layout/cycle2"/>
    <dgm:cxn modelId="{CEAB537C-5C31-4B49-9561-9905EB2EB25F}" type="presParOf" srcId="{70D3A565-0B58-40F8-9F48-467DF4698B56}" destId="{2F4149F8-30CD-405E-8CEA-238B8D9F754F}" srcOrd="15" destOrd="0" presId="urn:microsoft.com/office/officeart/2005/8/layout/cycle2"/>
    <dgm:cxn modelId="{28606034-68EC-4D75-9CE0-AE993C1D8630}" type="presParOf" srcId="{2F4149F8-30CD-405E-8CEA-238B8D9F754F}" destId="{9C6FF366-AC90-416D-BD39-733AB7F0DE77}" srcOrd="0" destOrd="0" presId="urn:microsoft.com/office/officeart/2005/8/layout/cycle2"/>
    <dgm:cxn modelId="{565CDFD6-79FE-424A-A8DE-E6E3BF8349D9}" type="presParOf" srcId="{70D3A565-0B58-40F8-9F48-467DF4698B56}" destId="{13EA3131-D287-4952-96B5-99E80D3B5B19}" srcOrd="16" destOrd="0" presId="urn:microsoft.com/office/officeart/2005/8/layout/cycle2"/>
    <dgm:cxn modelId="{79DE6BC3-35CE-4B3E-B4F4-300ADED4AF01}" type="presParOf" srcId="{70D3A565-0B58-40F8-9F48-467DF4698B56}" destId="{7D45EFA7-9EC0-491F-9793-F91230BFB5ED}" srcOrd="17" destOrd="0" presId="urn:microsoft.com/office/officeart/2005/8/layout/cycle2"/>
    <dgm:cxn modelId="{F2B5EAA9-87DC-400D-9DF2-CA7BB8E702F9}" type="presParOf" srcId="{7D45EFA7-9EC0-491F-9793-F91230BFB5ED}" destId="{093FA145-44BF-4640-9FFF-7DAC4DEC11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B687B-00C8-463A-9FAE-E9880238509E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Criar a conta no site</a:t>
          </a:r>
          <a:endParaRPr lang="pt-BR" sz="3200" kern="1200" dirty="0"/>
        </a:p>
      </dsp:txBody>
      <dsp:txXfrm>
        <a:off x="35709" y="35709"/>
        <a:ext cx="3865988" cy="1147782"/>
      </dsp:txXfrm>
    </dsp:sp>
    <dsp:sp modelId="{334396E9-C0BE-4EC9-8BDE-7D933CA60BF3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Solicitar ativação a um administrador</a:t>
          </a:r>
          <a:endParaRPr lang="pt-BR" sz="3200" kern="1200" dirty="0"/>
        </a:p>
      </dsp:txBody>
      <dsp:txXfrm>
        <a:off x="492908" y="1458108"/>
        <a:ext cx="3860502" cy="1147782"/>
      </dsp:txXfrm>
    </dsp:sp>
    <dsp:sp modelId="{66D04923-F076-48EF-9388-BA81464D380D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A conta será ativada</a:t>
          </a:r>
          <a:endParaRPr lang="pt-BR" sz="3200" kern="1200" dirty="0"/>
        </a:p>
      </dsp:txBody>
      <dsp:txXfrm>
        <a:off x="950108" y="2880508"/>
        <a:ext cx="3860502" cy="1147782"/>
      </dsp:txXfrm>
    </dsp:sp>
    <dsp:sp modelId="{35C0F14F-FE27-4B2B-955B-47D9FA6C9E55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600" kern="1200"/>
        </a:p>
      </dsp:txBody>
      <dsp:txXfrm>
        <a:off x="4567428" y="924560"/>
        <a:ext cx="435864" cy="596341"/>
      </dsp:txXfrm>
    </dsp:sp>
    <dsp:sp modelId="{68EC7581-B50A-4108-AD2C-E338C5F70F79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600" kern="1200"/>
        </a:p>
      </dsp:txBody>
      <dsp:txXfrm>
        <a:off x="5024628" y="2338832"/>
        <a:ext cx="435864" cy="596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39E5C-0379-4BC5-8EDD-7C3171557F8A}">
      <dsp:nvSpPr>
        <dsp:cNvPr id="0" name=""/>
        <dsp:cNvSpPr/>
      </dsp:nvSpPr>
      <dsp:spPr>
        <a:xfrm>
          <a:off x="4018548" y="2825"/>
          <a:ext cx="999397" cy="999397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IDENTIFICAÇÃO</a:t>
          </a:r>
          <a:endParaRPr lang="pt-BR" sz="1200" kern="1200" dirty="0"/>
        </a:p>
      </dsp:txBody>
      <dsp:txXfrm>
        <a:off x="4164906" y="149183"/>
        <a:ext cx="706681" cy="706681"/>
      </dsp:txXfrm>
    </dsp:sp>
    <dsp:sp modelId="{C3F6B40B-37FB-4326-A0A7-F2AE1029F717}">
      <dsp:nvSpPr>
        <dsp:cNvPr id="0" name=""/>
        <dsp:cNvSpPr/>
      </dsp:nvSpPr>
      <dsp:spPr>
        <a:xfrm rot="1200000">
          <a:off x="5083171" y="587710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5085568" y="641576"/>
        <a:ext cx="185471" cy="202378"/>
      </dsp:txXfrm>
    </dsp:sp>
    <dsp:sp modelId="{9FD077D5-CF0C-43EF-A275-AA35E4D27284}">
      <dsp:nvSpPr>
        <dsp:cNvPr id="0" name=""/>
        <dsp:cNvSpPr/>
      </dsp:nvSpPr>
      <dsp:spPr>
        <a:xfrm>
          <a:off x="5427449" y="515623"/>
          <a:ext cx="999397" cy="999397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ANTECEDENTES MÉDICOS</a:t>
          </a:r>
          <a:endParaRPr lang="pt-BR" sz="1200" kern="1200" dirty="0"/>
        </a:p>
      </dsp:txBody>
      <dsp:txXfrm>
        <a:off x="5573807" y="661981"/>
        <a:ext cx="706681" cy="706681"/>
      </dsp:txXfrm>
    </dsp:sp>
    <dsp:sp modelId="{2D351D52-BEB0-4DDD-ABC4-9B012474930C}">
      <dsp:nvSpPr>
        <dsp:cNvPr id="0" name=""/>
        <dsp:cNvSpPr/>
      </dsp:nvSpPr>
      <dsp:spPr>
        <a:xfrm rot="3600000">
          <a:off x="6165749" y="1489404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6185621" y="1522444"/>
        <a:ext cx="185471" cy="202378"/>
      </dsp:txXfrm>
    </dsp:sp>
    <dsp:sp modelId="{7F4A6881-0721-4CC8-9632-A3B4690AE4DC}">
      <dsp:nvSpPr>
        <dsp:cNvPr id="0" name=""/>
        <dsp:cNvSpPr/>
      </dsp:nvSpPr>
      <dsp:spPr>
        <a:xfrm>
          <a:off x="6177109" y="1814073"/>
          <a:ext cx="999397" cy="999397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SITUAÇÃO EPIDEMIOLÓGICA</a:t>
          </a:r>
          <a:endParaRPr lang="pt-BR" sz="1200" kern="1200" dirty="0"/>
        </a:p>
      </dsp:txBody>
      <dsp:txXfrm>
        <a:off x="6323467" y="1960431"/>
        <a:ext cx="706681" cy="706681"/>
      </dsp:txXfrm>
    </dsp:sp>
    <dsp:sp modelId="{BAB4B4EC-D3F2-4942-AC9D-77324DBDBC73}">
      <dsp:nvSpPr>
        <dsp:cNvPr id="0" name=""/>
        <dsp:cNvSpPr/>
      </dsp:nvSpPr>
      <dsp:spPr>
        <a:xfrm rot="6000000">
          <a:off x="6415453" y="2876010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FF99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6462098" y="2904329"/>
        <a:ext cx="185471" cy="202378"/>
      </dsp:txXfrm>
    </dsp:sp>
    <dsp:sp modelId="{DA093A4B-5C15-43BE-BB73-3C17895100F0}">
      <dsp:nvSpPr>
        <dsp:cNvPr id="0" name=""/>
        <dsp:cNvSpPr/>
      </dsp:nvSpPr>
      <dsp:spPr>
        <a:xfrm>
          <a:off x="5916755" y="3290616"/>
          <a:ext cx="999397" cy="999397"/>
        </a:xfrm>
        <a:prstGeom prst="ellipse">
          <a:avLst/>
        </a:prstGeom>
        <a:solidFill>
          <a:srgbClr val="FF802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EXAME FÍSICO CUTÂNEA</a:t>
          </a:r>
          <a:endParaRPr lang="pt-BR" sz="1200" kern="1200" dirty="0"/>
        </a:p>
      </dsp:txBody>
      <dsp:txXfrm>
        <a:off x="6063113" y="3436974"/>
        <a:ext cx="706681" cy="706681"/>
      </dsp:txXfrm>
    </dsp:sp>
    <dsp:sp modelId="{B178938A-6D37-4627-B208-478D5187560F}">
      <dsp:nvSpPr>
        <dsp:cNvPr id="0" name=""/>
        <dsp:cNvSpPr/>
      </dsp:nvSpPr>
      <dsp:spPr>
        <a:xfrm rot="8400000">
          <a:off x="5715445" y="4098718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FC873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5785635" y="4140630"/>
        <a:ext cx="185471" cy="202378"/>
      </dsp:txXfrm>
    </dsp:sp>
    <dsp:sp modelId="{276E8C0F-9595-41DA-86E1-6EF93746FFEB}">
      <dsp:nvSpPr>
        <dsp:cNvPr id="0" name=""/>
        <dsp:cNvSpPr/>
      </dsp:nvSpPr>
      <dsp:spPr>
        <a:xfrm>
          <a:off x="4768209" y="4254360"/>
          <a:ext cx="999397" cy="999397"/>
        </a:xfrm>
        <a:prstGeom prst="ellipse">
          <a:avLst/>
        </a:prstGeom>
        <a:solidFill>
          <a:srgbClr val="FD883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EXAME FÍSICO MUCOSA</a:t>
          </a:r>
          <a:endParaRPr lang="pt-BR" sz="1200" kern="1200" dirty="0"/>
        </a:p>
      </dsp:txBody>
      <dsp:txXfrm>
        <a:off x="4914567" y="4400718"/>
        <a:ext cx="706681" cy="706681"/>
      </dsp:txXfrm>
    </dsp:sp>
    <dsp:sp modelId="{AD27A741-4941-40CC-8D7C-95D2538E9CFD}">
      <dsp:nvSpPr>
        <dsp:cNvPr id="0" name=""/>
        <dsp:cNvSpPr/>
      </dsp:nvSpPr>
      <dsp:spPr>
        <a:xfrm rot="10800000">
          <a:off x="4393266" y="4585411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4472754" y="4652870"/>
        <a:ext cx="185471" cy="202378"/>
      </dsp:txXfrm>
    </dsp:sp>
    <dsp:sp modelId="{8D81784A-5677-4043-A82D-01F831920223}">
      <dsp:nvSpPr>
        <dsp:cNvPr id="0" name=""/>
        <dsp:cNvSpPr/>
      </dsp:nvSpPr>
      <dsp:spPr>
        <a:xfrm>
          <a:off x="3268888" y="4254360"/>
          <a:ext cx="999397" cy="9993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COLETA</a:t>
          </a:r>
          <a:endParaRPr lang="pt-BR" sz="1200" kern="1200" dirty="0"/>
        </a:p>
      </dsp:txBody>
      <dsp:txXfrm>
        <a:off x="3415246" y="4400718"/>
        <a:ext cx="706681" cy="706681"/>
      </dsp:txXfrm>
    </dsp:sp>
    <dsp:sp modelId="{6872F9B4-4211-41D3-B492-572208415359}">
      <dsp:nvSpPr>
        <dsp:cNvPr id="0" name=""/>
        <dsp:cNvSpPr/>
      </dsp:nvSpPr>
      <dsp:spPr>
        <a:xfrm rot="13200000">
          <a:off x="3067578" y="4108358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3137768" y="4201364"/>
        <a:ext cx="185471" cy="202378"/>
      </dsp:txXfrm>
    </dsp:sp>
    <dsp:sp modelId="{62C24638-D396-43A8-9AD5-A37E546FE35C}">
      <dsp:nvSpPr>
        <dsp:cNvPr id="0" name=""/>
        <dsp:cNvSpPr/>
      </dsp:nvSpPr>
      <dsp:spPr>
        <a:xfrm>
          <a:off x="2120342" y="3290616"/>
          <a:ext cx="999397" cy="999397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DIAGNÓSTICO LABORATORIAL</a:t>
          </a:r>
          <a:endParaRPr lang="pt-BR" sz="1200" kern="1200" dirty="0"/>
        </a:p>
      </dsp:txBody>
      <dsp:txXfrm>
        <a:off x="2266700" y="3436974"/>
        <a:ext cx="706681" cy="706681"/>
      </dsp:txXfrm>
    </dsp:sp>
    <dsp:sp modelId="{A55321DC-A3CD-4DF2-B606-B774546D188C}">
      <dsp:nvSpPr>
        <dsp:cNvPr id="0" name=""/>
        <dsp:cNvSpPr/>
      </dsp:nvSpPr>
      <dsp:spPr>
        <a:xfrm rot="15600000">
          <a:off x="2358686" y="2890780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405331" y="2997379"/>
        <a:ext cx="185471" cy="202378"/>
      </dsp:txXfrm>
    </dsp:sp>
    <dsp:sp modelId="{117F4B34-CDEE-4EDB-970C-D2FD32EB2274}">
      <dsp:nvSpPr>
        <dsp:cNvPr id="0" name=""/>
        <dsp:cNvSpPr/>
      </dsp:nvSpPr>
      <dsp:spPr>
        <a:xfrm>
          <a:off x="1859987" y="1814073"/>
          <a:ext cx="999397" cy="999397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DIAGNÓSTICO LEISHMANIA</a:t>
          </a:r>
          <a:endParaRPr lang="pt-BR" sz="1200" kern="1200" dirty="0"/>
        </a:p>
      </dsp:txBody>
      <dsp:txXfrm>
        <a:off x="2006345" y="1960431"/>
        <a:ext cx="706681" cy="706681"/>
      </dsp:txXfrm>
    </dsp:sp>
    <dsp:sp modelId="{2F4149F8-30CD-405E-8CEA-238B8D9F754F}">
      <dsp:nvSpPr>
        <dsp:cNvPr id="0" name=""/>
        <dsp:cNvSpPr/>
      </dsp:nvSpPr>
      <dsp:spPr>
        <a:xfrm rot="18000000">
          <a:off x="2598287" y="1502393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618159" y="1604271"/>
        <a:ext cx="185471" cy="202378"/>
      </dsp:txXfrm>
    </dsp:sp>
    <dsp:sp modelId="{13EA3131-D287-4952-96B5-99E80D3B5B19}">
      <dsp:nvSpPr>
        <dsp:cNvPr id="0" name=""/>
        <dsp:cNvSpPr/>
      </dsp:nvSpPr>
      <dsp:spPr>
        <a:xfrm>
          <a:off x="2609648" y="515623"/>
          <a:ext cx="999397" cy="999397"/>
        </a:xfrm>
        <a:prstGeom prst="ellipse">
          <a:avLst/>
        </a:prstGeom>
        <a:solidFill>
          <a:srgbClr val="FC873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ACOMPANHAMENTO</a:t>
          </a:r>
          <a:endParaRPr lang="pt-BR" sz="1200" kern="1200" dirty="0"/>
        </a:p>
      </dsp:txBody>
      <dsp:txXfrm>
        <a:off x="2756006" y="661981"/>
        <a:ext cx="706681" cy="706681"/>
      </dsp:txXfrm>
    </dsp:sp>
    <dsp:sp modelId="{7D45EFA7-9EC0-491F-9793-F91230BFB5ED}">
      <dsp:nvSpPr>
        <dsp:cNvPr id="0" name=""/>
        <dsp:cNvSpPr/>
      </dsp:nvSpPr>
      <dsp:spPr>
        <a:xfrm rot="20400000">
          <a:off x="3674270" y="592839"/>
          <a:ext cx="264959" cy="337296"/>
        </a:xfrm>
        <a:prstGeom prst="rightArrow">
          <a:avLst>
            <a:gd name="adj1" fmla="val 60000"/>
            <a:gd name="adj2" fmla="val 50000"/>
          </a:avLst>
        </a:prstGeom>
        <a:solidFill>
          <a:srgbClr val="FF993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3676667" y="673891"/>
        <a:ext cx="185471" cy="202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7FA8D-8E08-48AC-ABC1-EDD45FB4C71A}" type="datetimeFigureOut">
              <a:rPr lang="pt-BR" smtClean="0"/>
              <a:t>14/05/2015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4BF96-FBCC-4E10-8E56-C804B557A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7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73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842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62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162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028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393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098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689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878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4546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955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2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2892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432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655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245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369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006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5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6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417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737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2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234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104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075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38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247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408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46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147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266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836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6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2273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718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7697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926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1397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253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020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167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849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533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83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993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1231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5637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1344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625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50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572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632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782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410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2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688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4265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201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522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688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2088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6330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985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3101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531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13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534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281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437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6754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7469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0896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13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2141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706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3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90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533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5703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100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418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2924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7813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900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59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6991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624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93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945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762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577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375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6001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6659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9171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1604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630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6496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72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4425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6844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878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3928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421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2865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3769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9346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5884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378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7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312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3254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2010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0357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2153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649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5136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14262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6267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2027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9432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78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7536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890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2706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1099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6587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128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13930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9099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7771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8739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08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2596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916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8436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2468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4948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839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3747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3708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4637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22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02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161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9054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1667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0067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4859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9863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98902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0101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5967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933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2554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4882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6028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37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9326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6809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8368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8620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721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6957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0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96087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600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9270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4512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6199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7812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102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5948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7608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3924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24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9598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7419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7551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8335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25404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532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3638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1668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8206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1683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2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80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7312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2287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9456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4342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6420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0172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9226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569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5767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23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7765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6861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38740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7279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5487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4755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6591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2476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0888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7932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4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6598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2329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1426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8583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0226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0187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6963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9719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74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602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61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91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04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86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347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08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36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45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58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 smtClean="0"/>
              <a:t>14/05/2015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200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743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57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30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90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51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77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615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27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35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4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 smtClean="0"/>
              <a:t>14/05/2015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752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340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94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576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080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7075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70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5542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08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48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 smtClean="0"/>
              <a:t>14/05/2015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4032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331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742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8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907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017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617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966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892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725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 smtClean="0"/>
              <a:t>14/05/2015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4636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956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5798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945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847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65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35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305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676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68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4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 smtClean="0"/>
              <a:t>14/05/2015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2593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3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7532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78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23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741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762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093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588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888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A0BD-E6D8-473F-8E3C-3CEC54860AB1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8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 smtClean="0"/>
              <a:t>14/05/2015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7545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6D9F-D065-446E-979B-C506EEB8989A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162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C12D-4A1A-457F-AC6A-8A6A2A8670D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837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A101C-A764-41F4-B0CF-6023DBAB6FF4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615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6BA2-F7EE-4A09-AAD7-2907CE322E07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978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A52A-9A81-4C60-AE1E-52F592F3D6D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198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13D-2AE2-4F43-88F8-7A190EFF4BE9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600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EBF0-148C-4ECB-B8AC-13B94E542D1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09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D3890-68FD-4F14-8BA3-EC67CDA1A118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7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3118-E819-44BD-B53C-959E37CD95FF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1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E7D30-EB17-43BA-9FA2-DDB6D8B547ED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8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/>
              <a:t>14/05/2015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CURSO DE INTRODUÇÃO AO REGADB LEISHMANIASIS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46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3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3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97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3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8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6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61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76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9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67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3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3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6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0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9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0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3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6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6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8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C7CE0-B021-48D9-9446-E170EF6D4DE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14/05/2015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25425" y="548680"/>
            <a:ext cx="6474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RegaDB</a:t>
            </a:r>
            <a:endParaRPr lang="pt-BR" sz="138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685793" y="1556792"/>
            <a:ext cx="6832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>
                <a:latin typeface="Times New Roman" pitchFamily="18" charset="0"/>
                <a:cs typeface="Times New Roman" pitchFamily="18" charset="0"/>
              </a:rPr>
              <a:t>leishmania</a:t>
            </a:r>
            <a:r>
              <a:rPr lang="pt-BR" sz="6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6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  <a:endParaRPr lang="pt-BR" sz="6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62498" cy="122413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915816" y="4057908"/>
            <a:ext cx="3152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FELIPE G. TORRES</a:t>
            </a:r>
            <a:endParaRPr lang="pt-BR" sz="28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802246" y="4581128"/>
            <a:ext cx="3425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DR. RICARDO KHOURI</a:t>
            </a:r>
            <a:endParaRPr lang="pt-BR" sz="2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139952" y="2217023"/>
            <a:ext cx="4352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B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reinamento básico</a:t>
            </a:r>
            <a:endParaRPr lang="pt-BR" sz="4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6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LOGAR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9181" r="20876" b="12501"/>
          <a:stretch/>
        </p:blipFill>
        <p:spPr bwMode="auto">
          <a:xfrm>
            <a:off x="0" y="980728"/>
            <a:ext cx="916069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eta para a esquerda 7"/>
          <p:cNvSpPr/>
          <p:nvPr/>
        </p:nvSpPr>
        <p:spPr>
          <a:xfrm rot="8558902">
            <a:off x="4541294" y="3736721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25455" y="4139788"/>
            <a:ext cx="243457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FORMULÁRIO DE LOGIN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5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6" name="Picture 4" descr="http://abilenedc.endriagotechnologies.com/images/servicesHeaders/patient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2521"/>
            <a:ext cx="9144000" cy="26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907704" y="1700808"/>
            <a:ext cx="55635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Segoe UI" pitchFamily="34" charset="0"/>
                <a:cs typeface="Segoe UI" pitchFamily="34" charset="0"/>
              </a:rPr>
              <a:t>PACIENTES</a:t>
            </a:r>
            <a:endParaRPr lang="pt-BR" sz="8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72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14677" r="4746" b="7482"/>
          <a:stretch/>
        </p:blipFill>
        <p:spPr bwMode="auto">
          <a:xfrm>
            <a:off x="24965" y="1556792"/>
            <a:ext cx="913502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ta para a esquerda 10"/>
          <p:cNvSpPr/>
          <p:nvPr/>
        </p:nvSpPr>
        <p:spPr>
          <a:xfrm rot="1976009">
            <a:off x="623782" y="2949205"/>
            <a:ext cx="490821" cy="4549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081074" y="3275692"/>
            <a:ext cx="125867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ADICIONAR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CADASTRO DE PACIENTES</a:t>
            </a:r>
            <a:endParaRPr lang="pt-BR" sz="32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31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4871" r="5972" b="9483"/>
          <a:stretch/>
        </p:blipFill>
        <p:spPr bwMode="auto">
          <a:xfrm>
            <a:off x="17894" y="1141481"/>
            <a:ext cx="9143999" cy="49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eta para a esquerda 10"/>
          <p:cNvSpPr/>
          <p:nvPr/>
        </p:nvSpPr>
        <p:spPr>
          <a:xfrm>
            <a:off x="5124229" y="3030541"/>
            <a:ext cx="490821" cy="322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796136" y="2987485"/>
            <a:ext cx="221522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SELECIONAR DATASET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CADASTRO DE PACIENTES</a:t>
            </a:r>
          </a:p>
        </p:txBody>
      </p:sp>
      <p:sp>
        <p:nvSpPr>
          <p:cNvPr id="10" name="Seta para a esquerda 9"/>
          <p:cNvSpPr/>
          <p:nvPr/>
        </p:nvSpPr>
        <p:spPr>
          <a:xfrm>
            <a:off x="5813256" y="3548289"/>
            <a:ext cx="490821" cy="322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485163" y="3505233"/>
            <a:ext cx="198669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INSERIR NOVO LTAJ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Seta para a esquerda 13"/>
          <p:cNvSpPr/>
          <p:nvPr/>
        </p:nvSpPr>
        <p:spPr>
          <a:xfrm rot="14223706">
            <a:off x="2382275" y="4329247"/>
            <a:ext cx="490821" cy="3222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61896" y="3709435"/>
            <a:ext cx="2070118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/>
                </a:solidFill>
              </a:rPr>
              <a:t>DADOS BÁSICOS DE </a:t>
            </a:r>
          </a:p>
          <a:p>
            <a:pPr algn="ctr"/>
            <a:r>
              <a:rPr lang="pt-BR" dirty="0" smtClean="0">
                <a:solidFill>
                  <a:prstClr val="white"/>
                </a:solidFill>
              </a:rPr>
              <a:t>IDENTIFICAÇÃO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3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14677" r="4746" b="7482"/>
          <a:stretch/>
        </p:blipFill>
        <p:spPr bwMode="auto">
          <a:xfrm>
            <a:off x="24965" y="1556792"/>
            <a:ext cx="913502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eta para a esquerda 2"/>
          <p:cNvSpPr/>
          <p:nvPr/>
        </p:nvSpPr>
        <p:spPr>
          <a:xfrm rot="14119442">
            <a:off x="2640694" y="1817056"/>
            <a:ext cx="1157895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01919" y="1091944"/>
            <a:ext cx="242136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prstClr val="white"/>
                </a:solidFill>
              </a:rPr>
              <a:t>RELAÇÃO DE PACIENTES</a:t>
            </a:r>
          </a:p>
        </p:txBody>
      </p:sp>
      <p:sp>
        <p:nvSpPr>
          <p:cNvPr id="11" name="Seta para a esquerda 10"/>
          <p:cNvSpPr/>
          <p:nvPr/>
        </p:nvSpPr>
        <p:spPr>
          <a:xfrm rot="8582312">
            <a:off x="1815617" y="3443964"/>
            <a:ext cx="981643" cy="6382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44257" y="4128539"/>
            <a:ext cx="92211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prstClr val="white"/>
                </a:solidFill>
              </a:rPr>
              <a:t>FILTROS</a:t>
            </a:r>
          </a:p>
        </p:txBody>
      </p:sp>
      <p:sp>
        <p:nvSpPr>
          <p:cNvPr id="13" name="Seta para a esquerda 12"/>
          <p:cNvSpPr/>
          <p:nvPr/>
        </p:nvSpPr>
        <p:spPr>
          <a:xfrm rot="16200000">
            <a:off x="5030268" y="2044017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076056" y="1156598"/>
            <a:ext cx="123091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prstClr val="white"/>
                </a:solidFill>
              </a:rPr>
              <a:t>ATRIBUTOS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LISTAGEM DE PACIENTES</a:t>
            </a:r>
          </a:p>
        </p:txBody>
      </p:sp>
    </p:spTree>
    <p:extLst>
      <p:ext uri="{BB962C8B-B14F-4D97-AF65-F5344CB8AC3E}">
        <p14:creationId xmlns:p14="http://schemas.microsoft.com/office/powerpoint/2010/main" val="414410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15811" r="4735" b="8493"/>
          <a:stretch/>
        </p:blipFill>
        <p:spPr bwMode="auto">
          <a:xfrm>
            <a:off x="-2389" y="584775"/>
            <a:ext cx="9144000" cy="550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185208">
            <a:off x="6098563" y="1888000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801813" y="1490734"/>
            <a:ext cx="123091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prstClr val="white"/>
                </a:solidFill>
              </a:rPr>
              <a:t>ATRIBUTOS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SELEÇÃO DE ATRIBUTOS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1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t="15080" r="4845" b="8333"/>
          <a:stretch/>
        </p:blipFill>
        <p:spPr bwMode="auto">
          <a:xfrm>
            <a:off x="2" y="1124744"/>
            <a:ext cx="9143999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185208">
            <a:off x="5913241" y="2680087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616491" y="2129105"/>
            <a:ext cx="1252779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/>
                </a:solidFill>
              </a:rPr>
              <a:t>OPÇÕES DE</a:t>
            </a:r>
          </a:p>
          <a:p>
            <a:pPr algn="ctr"/>
            <a:r>
              <a:rPr lang="pt-BR" dirty="0" smtClean="0">
                <a:solidFill>
                  <a:prstClr val="white"/>
                </a:solidFill>
              </a:rPr>
              <a:t>FILTRO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FILTRO POR ATRIBUTO SELECIONADO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7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t="14683" r="4734" b="7738"/>
          <a:stretch/>
        </p:blipFill>
        <p:spPr bwMode="auto">
          <a:xfrm>
            <a:off x="0" y="1066034"/>
            <a:ext cx="9041353" cy="517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185208">
            <a:off x="4493765" y="2532707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257898" y="2129491"/>
            <a:ext cx="204312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OPÇÕES DE FILTROS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FILTRO POR PACIENTES ID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6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t="15905" r="4399" b="8333"/>
          <a:stretch/>
        </p:blipFill>
        <p:spPr bwMode="auto">
          <a:xfrm>
            <a:off x="1" y="1088571"/>
            <a:ext cx="9144001" cy="504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prstClr val="black">
                    <a:tint val="75000"/>
                  </a:prstClr>
                </a:solidFill>
              </a:rPr>
              <a:t>REGADB LEISHMANIASIS – TREINAMENTO BÁSICO</a:t>
            </a: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364429">
            <a:off x="3707520" y="3550005"/>
            <a:ext cx="291161" cy="124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SELECIONAR PACIENTE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73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5851" b="7974"/>
          <a:stretch/>
        </p:blipFill>
        <p:spPr bwMode="auto">
          <a:xfrm>
            <a:off x="0" y="1071137"/>
            <a:ext cx="9122812" cy="508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7443773">
            <a:off x="5685309" y="337512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SELECIONAR PACIENTE</a:t>
            </a:r>
          </a:p>
        </p:txBody>
      </p:sp>
      <p:sp>
        <p:nvSpPr>
          <p:cNvPr id="2" name="Retângulo 1"/>
          <p:cNvSpPr/>
          <p:nvPr/>
        </p:nvSpPr>
        <p:spPr>
          <a:xfrm>
            <a:off x="5724128" y="4835230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734634" y="5429078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729374" y="564454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739880" y="5828474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5265181" y="3059668"/>
            <a:ext cx="301005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 BÁSICOS DO PACIENTE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 smtClean="0"/>
              <a:t>CURSO DE INTRODUÇÃO AO REGADB LEISHMANIASIS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 smtClean="0"/>
              <a:t>2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95536" y="1484784"/>
            <a:ext cx="480721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ROTEIRO</a:t>
            </a:r>
          </a:p>
          <a:p>
            <a:endParaRPr lang="pt-B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INTRODUÇÃO AO REGADB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PACIENTES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TERAPIAS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EVENTOS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CUSTOM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MEASUREMENTS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 smtClean="0"/>
              <a:t>GERENCIAMENTO DE </a:t>
            </a:r>
            <a:r>
              <a:rPr lang="pt-BR" sz="2400" dirty="0" smtClean="0"/>
              <a:t>SUA CONTA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6169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5851" b="7974"/>
          <a:stretch/>
        </p:blipFill>
        <p:spPr bwMode="auto">
          <a:xfrm>
            <a:off x="0" y="1071137"/>
            <a:ext cx="9122812" cy="508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906885" y="2876636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PACIENTE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4835230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34634" y="5429078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29374" y="564454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739880" y="5828474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73913" y="2875002"/>
            <a:ext cx="319100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EDITAR PACIENTE SELECIONADO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5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8" t="15302" r="5730" b="6250"/>
          <a:stretch/>
        </p:blipFill>
        <p:spPr bwMode="auto">
          <a:xfrm>
            <a:off x="-4979" y="836712"/>
            <a:ext cx="9148980" cy="512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PACIENTE</a:t>
            </a:r>
          </a:p>
        </p:txBody>
      </p:sp>
      <p:sp>
        <p:nvSpPr>
          <p:cNvPr id="2" name="Retângulo 1"/>
          <p:cNvSpPr/>
          <p:nvPr/>
        </p:nvSpPr>
        <p:spPr>
          <a:xfrm>
            <a:off x="5796136" y="4738236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96136" y="515719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8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5851" b="7974"/>
          <a:stretch/>
        </p:blipFill>
        <p:spPr bwMode="auto">
          <a:xfrm>
            <a:off x="0" y="1071137"/>
            <a:ext cx="9122812" cy="508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076530" y="306896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DELETAR O PACIENTE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4835230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34634" y="5429078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29374" y="564454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739880" y="5828474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403648" y="3059668"/>
            <a:ext cx="334328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DELETAR PACIENTE </a:t>
            </a:r>
            <a:r>
              <a:rPr lang="pt-BR" dirty="0">
                <a:solidFill>
                  <a:prstClr val="white"/>
                </a:solidFill>
              </a:rPr>
              <a:t>SELECIONADO</a:t>
            </a:r>
          </a:p>
        </p:txBody>
      </p:sp>
    </p:spTree>
    <p:extLst>
      <p:ext uri="{BB962C8B-B14F-4D97-AF65-F5344CB8AC3E}">
        <p14:creationId xmlns:p14="http://schemas.microsoft.com/office/powerpoint/2010/main" val="375208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pullman-wa.gov/images/stories/Police/drugs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71724"/>
            <a:ext cx="8208912" cy="436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136950" y="1700808"/>
            <a:ext cx="5027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TERAPIAS</a:t>
            </a:r>
            <a:endParaRPr lang="pt-BR" sz="80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4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5851" b="7974"/>
          <a:stretch/>
        </p:blipFill>
        <p:spPr bwMode="auto">
          <a:xfrm>
            <a:off x="0" y="1071137"/>
            <a:ext cx="9122812" cy="508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477982">
            <a:off x="1102563" y="342688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MENU TERAPIAS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4835230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34634" y="5429078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29374" y="564454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739880" y="5828474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331640" y="3203684"/>
            <a:ext cx="10823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TERAPIAS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2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4397" b="8190"/>
          <a:stretch/>
        </p:blipFill>
        <p:spPr bwMode="auto">
          <a:xfrm>
            <a:off x="-4253" y="942557"/>
            <a:ext cx="9036495" cy="48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8360719">
            <a:off x="4738113" y="2286145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LISTAGEM DE TERAPIAS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937676" y="2016479"/>
            <a:ext cx="368415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LISTAGEM DE TERAPIAS DO PACIENTE</a:t>
            </a:r>
          </a:p>
        </p:txBody>
      </p:sp>
    </p:spTree>
    <p:extLst>
      <p:ext uri="{BB962C8B-B14F-4D97-AF65-F5344CB8AC3E}">
        <p14:creationId xmlns:p14="http://schemas.microsoft.com/office/powerpoint/2010/main" val="388159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4397" b="8190"/>
          <a:stretch/>
        </p:blipFill>
        <p:spPr bwMode="auto">
          <a:xfrm>
            <a:off x="-4253" y="942557"/>
            <a:ext cx="9036495" cy="48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076530" y="363410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TERAPIAS DO PACIENTE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475656" y="3628863"/>
            <a:ext cx="220925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ADICIONAR TERAPIAS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48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2" t="14870" r="5730" b="9051"/>
          <a:stretch/>
        </p:blipFill>
        <p:spPr bwMode="auto">
          <a:xfrm>
            <a:off x="0" y="946163"/>
            <a:ext cx="9144000" cy="529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022343">
            <a:off x="5397010" y="2453033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TERAPIAS DO PACIENTE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796136" y="2276872"/>
            <a:ext cx="317253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 TERAPÉUTICOS BÁSICOS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796136" y="4077072"/>
            <a:ext cx="324755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DROGAS GENÉRICAS UTILIZADAS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Seta para a esquerda 10"/>
          <p:cNvSpPr/>
          <p:nvPr/>
        </p:nvSpPr>
        <p:spPr>
          <a:xfrm rot="19022343">
            <a:off x="5438868" y="4163333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80112" y="5301208"/>
            <a:ext cx="336688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DROGAS COMERCIAIS UTILIZADAS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5" name="Seta para a esquerda 14"/>
          <p:cNvSpPr/>
          <p:nvPr/>
        </p:nvSpPr>
        <p:spPr>
          <a:xfrm rot="19022343">
            <a:off x="5250134" y="5341425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2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1" t="15302" r="4519" b="8621"/>
          <a:stretch/>
        </p:blipFill>
        <p:spPr bwMode="auto">
          <a:xfrm>
            <a:off x="1" y="846249"/>
            <a:ext cx="9143999" cy="524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333396">
            <a:off x="3348072" y="3358392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TERAPIAS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DO PACIENTE</a:t>
            </a:r>
          </a:p>
        </p:txBody>
      </p:sp>
    </p:spTree>
    <p:extLst>
      <p:ext uri="{BB962C8B-B14F-4D97-AF65-F5344CB8AC3E}">
        <p14:creationId xmlns:p14="http://schemas.microsoft.com/office/powerpoint/2010/main" val="123328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302" r="5367" b="8190"/>
          <a:stretch/>
        </p:blipFill>
        <p:spPr bwMode="auto">
          <a:xfrm>
            <a:off x="-806" y="823242"/>
            <a:ext cx="9144001" cy="519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333396">
            <a:off x="1115823" y="3358393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TERAPIAS DO PACIENTE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18090" y="3543871"/>
            <a:ext cx="180010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EDITAR TERAPIAS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7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INTRODUÇÃO AO REGADB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529" y="980728"/>
            <a:ext cx="8496944" cy="95410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prstClr val="white"/>
                </a:solidFill>
              </a:rPr>
              <a:t>Pesquisas na área de saúde possuem normalmente um n elevado de pacientes.</a:t>
            </a:r>
            <a:endParaRPr lang="pt-BR" sz="2800" dirty="0">
              <a:solidFill>
                <a:prstClr val="white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3529" y="2276872"/>
            <a:ext cx="8496944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prstClr val="white"/>
                </a:solidFill>
              </a:rPr>
              <a:t>Armazenamento estruturado e organizado dos dados é indispensável para uma pesquisa de sucesso.</a:t>
            </a:r>
            <a:endParaRPr lang="pt-BR" sz="2800" dirty="0">
              <a:solidFill>
                <a:prstClr val="white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23529" y="3573016"/>
            <a:ext cx="8496944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prstClr val="white"/>
                </a:solidFill>
              </a:rPr>
              <a:t>O </a:t>
            </a:r>
            <a:r>
              <a:rPr lang="pt-BR" sz="2800" dirty="0" err="1" smtClean="0">
                <a:solidFill>
                  <a:prstClr val="white"/>
                </a:solidFill>
              </a:rPr>
              <a:t>RegaDB</a:t>
            </a:r>
            <a:r>
              <a:rPr lang="pt-BR" sz="2800" dirty="0" smtClean="0">
                <a:solidFill>
                  <a:prstClr val="white"/>
                </a:solidFill>
              </a:rPr>
              <a:t> é um sistema desenvolvido pela Universidade de LEUVEN para auxiliar pesquisadores a organizar e analisar dados.</a:t>
            </a:r>
            <a:endParaRPr lang="pt-BR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49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302" r="5367" b="8190"/>
          <a:stretch/>
        </p:blipFill>
        <p:spPr bwMode="auto">
          <a:xfrm>
            <a:off x="-806" y="823242"/>
            <a:ext cx="9144001" cy="519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333396">
            <a:off x="1187832" y="3549927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DELETAR TERAPIAS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DO PACIENTE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67478" y="3789040"/>
            <a:ext cx="195239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DELETAR TERAPIAS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67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mdspa.ca/uploads/files/Pregnancy-Massag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57" y="1196752"/>
            <a:ext cx="745914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95936" y="4581128"/>
            <a:ext cx="4739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EVENTOS</a:t>
            </a:r>
            <a:endParaRPr lang="pt-BR" sz="80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54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4870" r="5124" b="8836"/>
          <a:stretch/>
        </p:blipFill>
        <p:spPr bwMode="auto">
          <a:xfrm>
            <a:off x="28008" y="836712"/>
            <a:ext cx="9115993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043816" y="378904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LISTAGEM DE EVENTOS DO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PACIENTE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03648" y="3789040"/>
            <a:ext cx="105336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EVENTOS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Seta para a esquerda 9"/>
          <p:cNvSpPr/>
          <p:nvPr/>
        </p:nvSpPr>
        <p:spPr>
          <a:xfrm rot="2251165">
            <a:off x="6997647" y="4671961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396773" y="4941424"/>
            <a:ext cx="1485856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/>
                </a:solidFill>
              </a:rPr>
              <a:t>LISTAGEM DE </a:t>
            </a:r>
          </a:p>
          <a:p>
            <a:pPr algn="ctr"/>
            <a:r>
              <a:rPr lang="pt-BR" dirty="0" smtClean="0">
                <a:solidFill>
                  <a:prstClr val="white"/>
                </a:solidFill>
              </a:rPr>
              <a:t>EVENTOS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8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4870" r="5124" b="8836"/>
          <a:stretch/>
        </p:blipFill>
        <p:spPr bwMode="auto">
          <a:xfrm>
            <a:off x="28008" y="836712"/>
            <a:ext cx="9115993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043816" y="4077072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EVENTOS DO PACIENTE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03648" y="4067780"/>
            <a:ext cx="297254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CADASTRAR NOVOS EVENTOS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0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14870" r="4518" b="12284"/>
          <a:stretch/>
        </p:blipFill>
        <p:spPr bwMode="auto">
          <a:xfrm>
            <a:off x="1" y="844594"/>
            <a:ext cx="9144000" cy="517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8628440">
            <a:off x="5314538" y="2638084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EVENTOS DO PACIENTE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652120" y="2276872"/>
            <a:ext cx="231492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PERÍODO DO EVENTOS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Seta para a esquerda 9"/>
          <p:cNvSpPr/>
          <p:nvPr/>
        </p:nvSpPr>
        <p:spPr>
          <a:xfrm rot="20657292">
            <a:off x="5556873" y="302275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942540" y="2886250"/>
            <a:ext cx="178914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TIPO DO EVENTO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Seta para a esquerda 11"/>
          <p:cNvSpPr/>
          <p:nvPr/>
        </p:nvSpPr>
        <p:spPr>
          <a:xfrm rot="1181423">
            <a:off x="4914136" y="3464477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64088" y="3522496"/>
            <a:ext cx="19720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VALOR DO EVENTO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40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5" r="4639" b="10992"/>
          <a:stretch/>
        </p:blipFill>
        <p:spPr bwMode="auto">
          <a:xfrm>
            <a:off x="23296" y="818709"/>
            <a:ext cx="9120705" cy="534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EVENTOS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DO PACIENTE</a:t>
            </a:r>
          </a:p>
        </p:txBody>
      </p:sp>
      <p:sp>
        <p:nvSpPr>
          <p:cNvPr id="12" name="Seta para a esquerda 11"/>
          <p:cNvSpPr/>
          <p:nvPr/>
        </p:nvSpPr>
        <p:spPr>
          <a:xfrm rot="1181423">
            <a:off x="1166442" y="478154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490224" y="4805773"/>
            <a:ext cx="84952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EDITAR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79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5" r="4639" b="10992"/>
          <a:stretch/>
        </p:blipFill>
        <p:spPr bwMode="auto">
          <a:xfrm>
            <a:off x="23296" y="818709"/>
            <a:ext cx="9120705" cy="534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DELETAR EVENTOS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DO PACIENTE</a:t>
            </a:r>
          </a:p>
        </p:txBody>
      </p:sp>
      <p:sp>
        <p:nvSpPr>
          <p:cNvPr id="12" name="Seta para a esquerda 11"/>
          <p:cNvSpPr/>
          <p:nvPr/>
        </p:nvSpPr>
        <p:spPr>
          <a:xfrm rot="1181423">
            <a:off x="1302189" y="4945865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625971" y="4970098"/>
            <a:ext cx="100181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DELETAR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9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1520" y="3024247"/>
            <a:ext cx="4503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CUSTOM</a:t>
            </a:r>
            <a:endParaRPr lang="pt-BR" sz="80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7650" name="Picture 2" descr="http://childrensnational.org/%7E/media/cnhs-site/images/brand-images/child-getting-heart-checked.ashx?h=800&amp;la=en&amp;w=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25" b="100000" l="250" r="100000">
                        <a14:foregroundMark x1="72667" y1="65625" x2="72667" y2="65625"/>
                        <a14:foregroundMark x1="68083" y1="58375" x2="65917" y2="73375"/>
                        <a14:foregroundMark x1="72917" y1="78250" x2="72917" y2="78250"/>
                        <a14:foregroundMark x1="80250" y1="78250" x2="80250" y2="78250"/>
                        <a14:foregroundMark x1="91917" y1="78250" x2="91917" y2="78250"/>
                        <a14:foregroundMark x1="94917" y1="78250" x2="94917" y2="78250"/>
                        <a14:foregroundMark x1="96750" y1="55875" x2="96750" y2="55875"/>
                        <a14:foregroundMark x1="98667" y1="51875" x2="98667" y2="51875"/>
                        <a14:foregroundMark x1="89167" y1="54625" x2="72417" y2="57125"/>
                        <a14:backgroundMark x1="60917" y1="91125" x2="67750" y2="9887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97"/>
          <a:stretch/>
        </p:blipFill>
        <p:spPr bwMode="auto">
          <a:xfrm>
            <a:off x="4355976" y="1460861"/>
            <a:ext cx="4788024" cy="46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4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15086" r="5851" b="7974"/>
          <a:stretch/>
        </p:blipFill>
        <p:spPr bwMode="auto">
          <a:xfrm>
            <a:off x="0" y="1071137"/>
            <a:ext cx="9122812" cy="508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031776" y="4019955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MENU DE CUSTOM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4835230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34634" y="5429078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29374" y="5644542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739880" y="5828474"/>
            <a:ext cx="1584176" cy="130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430902" y="4036819"/>
            <a:ext cx="101489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CUSTOM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4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GRUPOS DE </a:t>
            </a:r>
            <a:r>
              <a:rPr lang="pt-BR" sz="3200" b="1" dirty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CUSTOM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3513783"/>
              </p:ext>
            </p:extLst>
          </p:nvPr>
        </p:nvGraphicFramePr>
        <p:xfrm>
          <a:off x="1" y="764704"/>
          <a:ext cx="9036495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384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INTRODUÇÃO AO REGADB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529" y="980728"/>
            <a:ext cx="8496944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prstClr val="white"/>
                </a:solidFill>
              </a:rPr>
              <a:t>O REGADB é um sistema web desenvolvido em JAVA 7.</a:t>
            </a:r>
            <a:endParaRPr lang="pt-BR" sz="2800" dirty="0">
              <a:solidFill>
                <a:prstClr val="white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3529" y="1916832"/>
            <a:ext cx="8496944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prstClr val="white"/>
                </a:solidFill>
              </a:rPr>
              <a:t>Pode ser executado em computadores, </a:t>
            </a:r>
            <a:r>
              <a:rPr lang="pt-BR" sz="2800" dirty="0" err="1" smtClean="0">
                <a:solidFill>
                  <a:prstClr val="white"/>
                </a:solidFill>
              </a:rPr>
              <a:t>tablet’s</a:t>
            </a:r>
            <a:r>
              <a:rPr lang="pt-BR" sz="2800" dirty="0" smtClean="0">
                <a:solidFill>
                  <a:prstClr val="white"/>
                </a:solidFill>
              </a:rPr>
              <a:t> e celulares </a:t>
            </a:r>
            <a:r>
              <a:rPr lang="pt-BR" sz="2800" dirty="0" err="1" smtClean="0">
                <a:solidFill>
                  <a:prstClr val="white"/>
                </a:solidFill>
              </a:rPr>
              <a:t>ANDROID’s</a:t>
            </a:r>
            <a:r>
              <a:rPr lang="pt-BR" sz="2800" dirty="0" smtClean="0">
                <a:solidFill>
                  <a:prstClr val="white"/>
                </a:solidFill>
              </a:rPr>
              <a:t> com o navegador FIREFOX.</a:t>
            </a:r>
            <a:endParaRPr lang="pt-BR" sz="2800" dirty="0">
              <a:solidFill>
                <a:prstClr val="white"/>
              </a:solidFill>
            </a:endParaRPr>
          </a:p>
        </p:txBody>
      </p:sp>
      <p:pic>
        <p:nvPicPr>
          <p:cNvPr id="10242" name="Picture 2" descr="http://todaymade.com/blog/wp-content/uploads/2013/07/Hi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70582"/>
            <a:ext cx="5184576" cy="31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97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8" t="15302" r="5973" b="8621"/>
          <a:stretch/>
        </p:blipFill>
        <p:spPr bwMode="auto">
          <a:xfrm>
            <a:off x="34829" y="1009876"/>
            <a:ext cx="9109171" cy="493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>
            <a:off x="1231339" y="3665863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CUSTOM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603263" y="3668334"/>
            <a:ext cx="219470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ADICIONAR CUSTOM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73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15733" r="6942" b="6250"/>
          <a:stretch/>
        </p:blipFill>
        <p:spPr bwMode="auto">
          <a:xfrm>
            <a:off x="2" y="1055618"/>
            <a:ext cx="9143999" cy="522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1822493">
            <a:off x="5580112" y="255398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CADASTRAR CUSTOM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807321" y="2411596"/>
            <a:ext cx="191680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DATA DE CONTATO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Seta para a esquerda 9"/>
          <p:cNvSpPr/>
          <p:nvPr/>
        </p:nvSpPr>
        <p:spPr>
          <a:xfrm rot="10800000">
            <a:off x="3809907" y="2780928"/>
            <a:ext cx="399126" cy="17281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782782" y="3435669"/>
            <a:ext cx="85773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76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7" t="15733" r="6942" b="6250"/>
          <a:stretch/>
        </p:blipFill>
        <p:spPr bwMode="auto">
          <a:xfrm>
            <a:off x="2" y="1055618"/>
            <a:ext cx="9143999" cy="522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0724634">
            <a:off x="1290445" y="4378033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ACESSO A CRONOLOGIA DOS DADOS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63688" y="4149080"/>
            <a:ext cx="24045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 MAIS RECENTES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Seta para a esquerda 11"/>
          <p:cNvSpPr/>
          <p:nvPr/>
        </p:nvSpPr>
        <p:spPr>
          <a:xfrm rot="1629560">
            <a:off x="1257052" y="4760199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778576" y="4793277"/>
            <a:ext cx="209300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 ANTERIORES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60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15302" r="6942" b="7975"/>
          <a:stretch/>
        </p:blipFill>
        <p:spPr bwMode="auto">
          <a:xfrm>
            <a:off x="1" y="747571"/>
            <a:ext cx="9143999" cy="566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9195560">
            <a:off x="3129699" y="2073766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ACESSO A </a:t>
            </a:r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DADOS ANTERIORES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329262" y="1804173"/>
            <a:ext cx="336226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DATA DE REFERÊNCIA DOS DADOS</a:t>
            </a:r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Seta para a esquerda 11"/>
          <p:cNvSpPr/>
          <p:nvPr/>
        </p:nvSpPr>
        <p:spPr>
          <a:xfrm rot="1629560">
            <a:off x="3139590" y="315013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25495" y="3222398"/>
            <a:ext cx="3114635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/>
                </a:solidFill>
              </a:rPr>
              <a:t>ADICIONAR OUTRA DATA PARA </a:t>
            </a:r>
          </a:p>
          <a:p>
            <a:pPr algn="ctr"/>
            <a:r>
              <a:rPr lang="pt-BR" dirty="0" smtClean="0">
                <a:solidFill>
                  <a:prstClr val="white"/>
                </a:solidFill>
              </a:rPr>
              <a:t>COMPARAÇÕES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28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DETALHES DOS CUSTOMS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529" y="980728"/>
            <a:ext cx="8496944" cy="95410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Todos os dados lançados são armazenados em ordem cronológica, como fichas em um classificador.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23529" y="2276872"/>
            <a:ext cx="8496944" cy="954107"/>
          </a:xfrm>
          <a:prstGeom prst="rect">
            <a:avLst/>
          </a:prstGeom>
          <a:solidFill>
            <a:srgbClr val="FD8831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Os dados por motivo de segurança e de log de operações não são deletados.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08288" y="3645024"/>
            <a:ext cx="8496944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Na visualização dos </a:t>
            </a:r>
            <a:r>
              <a:rPr lang="pt-BR" sz="2800" dirty="0" err="1" smtClean="0">
                <a:solidFill>
                  <a:schemeClr val="bg1"/>
                </a:solidFill>
              </a:rPr>
              <a:t>customs</a:t>
            </a:r>
            <a:r>
              <a:rPr lang="pt-BR" sz="2800" dirty="0" smtClean="0">
                <a:solidFill>
                  <a:schemeClr val="bg1"/>
                </a:solidFill>
              </a:rPr>
              <a:t>, sempre é mostrado o primeiro dado do dia.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3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mdspa.ca/uploads/files/Pregnancy-Massage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57" y="1196752"/>
            <a:ext cx="745914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004048" y="3501008"/>
            <a:ext cx="38427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MINHA</a:t>
            </a:r>
          </a:p>
          <a:p>
            <a:pPr algn="ctr"/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CONTA</a:t>
            </a:r>
            <a:endParaRPr lang="pt-BR" sz="80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29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7" t="14656" r="5730" b="6250"/>
          <a:stretch/>
        </p:blipFill>
        <p:spPr bwMode="auto">
          <a:xfrm>
            <a:off x="1" y="836712"/>
            <a:ext cx="9149862" cy="486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469468">
            <a:off x="828128" y="2239544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MENU MINHA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59663" y="2425022"/>
            <a:ext cx="156882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MINHA CONTA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2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4871" r="5731" b="8836"/>
          <a:stretch/>
        </p:blipFill>
        <p:spPr bwMode="auto">
          <a:xfrm>
            <a:off x="1" y="908720"/>
            <a:ext cx="9143999" cy="499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0368681">
            <a:off x="1240196" y="2623094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VISUALIZAR DADOS DA </a:t>
            </a:r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459854" y="2428879"/>
            <a:ext cx="387804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VISUALIZAR DADOS DA CONTA LOGADA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0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4871" r="5731" b="8836"/>
          <a:stretch/>
        </p:blipFill>
        <p:spPr bwMode="auto">
          <a:xfrm>
            <a:off x="1" y="908720"/>
            <a:ext cx="9143999" cy="499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0368681">
            <a:off x="1095966" y="285583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DADOS </a:t>
            </a:r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DA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327185" y="2695952"/>
            <a:ext cx="260359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EDITAR DADOS DA CONTA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2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15086" r="5973" b="8190"/>
          <a:stretch/>
        </p:blipFill>
        <p:spPr bwMode="auto">
          <a:xfrm>
            <a:off x="32778" y="836712"/>
            <a:ext cx="9111223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16200000">
            <a:off x="6042249" y="1363065"/>
            <a:ext cx="399126" cy="23818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EDITAR DADOS DA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295887" y="1968467"/>
            <a:ext cx="188583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DADOS </a:t>
            </a:r>
            <a:r>
              <a:rPr lang="pt-BR" dirty="0" smtClean="0">
                <a:solidFill>
                  <a:prstClr val="white"/>
                </a:solidFill>
              </a:rPr>
              <a:t>DA CONTA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9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ACESSO AO REGADB LEISHMANIASIS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t="12283" r="16878" b="12285"/>
          <a:stretch/>
        </p:blipFill>
        <p:spPr bwMode="auto">
          <a:xfrm>
            <a:off x="4177" y="584775"/>
            <a:ext cx="9139823" cy="551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81700" y="5085184"/>
            <a:ext cx="6984776" cy="707886"/>
          </a:xfrm>
          <a:prstGeom prst="rect">
            <a:avLst/>
          </a:prstGeom>
          <a:solidFill>
            <a:srgbClr val="FD883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http://bioinfo04.bahia.fiocruz.br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81700" y="4581128"/>
            <a:ext cx="451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Acessado pelo seguinte endereço: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12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4871" r="5731" b="8836"/>
          <a:stretch/>
        </p:blipFill>
        <p:spPr bwMode="auto">
          <a:xfrm>
            <a:off x="1" y="908720"/>
            <a:ext cx="9143999" cy="499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0368681">
            <a:off x="1456350" y="2951518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TROCAR A SENHA DA SUA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819228" y="2776955"/>
            <a:ext cx="165077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TROCAR SENHA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1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15517" r="5851" b="7975"/>
          <a:stretch/>
        </p:blipFill>
        <p:spPr bwMode="auto">
          <a:xfrm>
            <a:off x="0" y="600725"/>
            <a:ext cx="9143999" cy="567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TROCAR A SENHA DA SUA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299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4871" r="5731" b="8836"/>
          <a:stretch/>
        </p:blipFill>
        <p:spPr bwMode="auto">
          <a:xfrm>
            <a:off x="1" y="908719"/>
            <a:ext cx="9143999" cy="499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eta para a esquerda 12"/>
          <p:cNvSpPr/>
          <p:nvPr/>
        </p:nvSpPr>
        <p:spPr>
          <a:xfrm rot="20368681">
            <a:off x="880156" y="3143870"/>
            <a:ext cx="399126" cy="370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DESLOGAR DO SISTEMA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187624" y="3059668"/>
            <a:ext cx="119205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DESLOGAR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26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" y="0"/>
            <a:ext cx="9164635" cy="1196752"/>
          </a:xfrm>
        </p:spPr>
      </p:pic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https://ga-core.s3.amazonaws.com/production/uploads/program/default_image/2000/Understanding-Your-Users-Proble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45258"/>
            <a:ext cx="6984776" cy="43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244092" y="1216542"/>
            <a:ext cx="4776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spc="50" dirty="0" smtClean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79646">
                    <a:tint val="1000"/>
                  </a:srgbClr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Segoe UI" pitchFamily="34" charset="0"/>
                <a:cs typeface="Segoe UI" pitchFamily="34" charset="0"/>
              </a:rPr>
              <a:t>DÚVIDAS</a:t>
            </a:r>
            <a:endParaRPr lang="pt-BR" sz="8000" b="1" spc="50" dirty="0">
              <a:ln w="12700" cmpd="sng">
                <a:solidFill>
                  <a:srgbClr val="F79646">
                    <a:satMod val="120000"/>
                    <a:shade val="80000"/>
                  </a:srgbClr>
                </a:solidFill>
                <a:prstDash val="solid"/>
              </a:ln>
              <a:solidFill>
                <a:srgbClr val="F79646">
                  <a:tint val="1000"/>
                </a:srgbClr>
              </a:solidFill>
              <a:effectLst>
                <a:glow rad="53100">
                  <a:srgbClr val="F79646">
                    <a:satMod val="180000"/>
                    <a:alpha val="30000"/>
                  </a:srgbClr>
                </a:glow>
              </a:effectLst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76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325425" y="548680"/>
            <a:ext cx="647484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b="1" dirty="0" err="1" smtClean="0">
                <a:solidFill>
                  <a:srgbClr val="F79646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RegaDB</a:t>
            </a:r>
            <a:endParaRPr lang="pt-BR" sz="13800" b="1" dirty="0">
              <a:solidFill>
                <a:srgbClr val="F79646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685793" y="1556792"/>
            <a:ext cx="6832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leishmania</a:t>
            </a:r>
            <a:r>
              <a:rPr lang="pt-BR" sz="6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6000" b="1" dirty="0" err="1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  <a:endParaRPr lang="pt-BR" sz="60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62498" cy="122413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915816" y="4057908"/>
            <a:ext cx="3152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FELIPE G. TORRES</a:t>
            </a:r>
            <a:endParaRPr lang="pt-BR" sz="28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802246" y="4581128"/>
            <a:ext cx="3425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DR. RICARDO KHOURI</a:t>
            </a:r>
            <a:endParaRPr lang="pt-BR" sz="24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139952" y="2217023"/>
            <a:ext cx="4352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BR" sz="4000" b="1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reinamento básico</a:t>
            </a:r>
            <a:endParaRPr lang="pt-BR" sz="4000" b="1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75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ACESSO AO REGADB LEISHMANIASIS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9181" r="20876" b="12501"/>
          <a:stretch/>
        </p:blipFill>
        <p:spPr bwMode="auto">
          <a:xfrm>
            <a:off x="0" y="980728"/>
            <a:ext cx="916069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06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PROCESSO DE CRIAÇÃO DE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69792844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646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CRIAÇÃO </a:t>
            </a:r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DE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9181" r="20876" b="12501"/>
          <a:stretch/>
        </p:blipFill>
        <p:spPr bwMode="auto">
          <a:xfrm>
            <a:off x="0" y="980728"/>
            <a:ext cx="916069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eta para a esquerda 7"/>
          <p:cNvSpPr/>
          <p:nvPr/>
        </p:nvSpPr>
        <p:spPr>
          <a:xfrm rot="8558902">
            <a:off x="6112320" y="3919378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806410" y="4509120"/>
            <a:ext cx="264418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CRIAÇÃO DE NOVA CONTA</a:t>
            </a:r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9512" y="6356350"/>
            <a:ext cx="5840288" cy="365125"/>
          </a:xfrm>
        </p:spPr>
        <p:txBody>
          <a:bodyPr/>
          <a:lstStyle/>
          <a:p>
            <a:pPr algn="l"/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CURSO DE INTRODUÇÃO AO REGADB LEISHMANIASIS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3824-08F2-4F75-B8AB-5004321BCE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CRIAÇÃO DE CONTA</a:t>
            </a:r>
            <a:endParaRPr lang="pt-BR" sz="32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" name="Seta para a esquerda 7"/>
          <p:cNvSpPr/>
          <p:nvPr/>
        </p:nvSpPr>
        <p:spPr>
          <a:xfrm rot="8558902">
            <a:off x="6112320" y="3919378"/>
            <a:ext cx="14065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806410" y="4509120"/>
            <a:ext cx="264418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prstClr val="white"/>
                </a:solidFill>
              </a:rPr>
              <a:t>CRIAÇÃO DE NOVA CONTA</a:t>
            </a:r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16811" r="20270" b="22292"/>
          <a:stretch/>
        </p:blipFill>
        <p:spPr bwMode="auto">
          <a:xfrm>
            <a:off x="27816" y="861585"/>
            <a:ext cx="9116184" cy="496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5043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6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842</Words>
  <Application>Microsoft Office PowerPoint</Application>
  <PresentationFormat>Apresentação na tela (4:3)</PresentationFormat>
  <Paragraphs>247</Paragraphs>
  <Slides>54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27</vt:i4>
      </vt:variant>
      <vt:variant>
        <vt:lpstr>Títulos de slides</vt:lpstr>
      </vt:variant>
      <vt:variant>
        <vt:i4>54</vt:i4>
      </vt:variant>
    </vt:vector>
  </HeadingPairs>
  <TitlesOfParts>
    <vt:vector size="81" baseType="lpstr"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13_Tema do Office</vt:lpstr>
      <vt:lpstr>14_Tema do Office</vt:lpstr>
      <vt:lpstr>15_Tema do Office</vt:lpstr>
      <vt:lpstr>16_Tema do Office</vt:lpstr>
      <vt:lpstr>17_Tema do Office</vt:lpstr>
      <vt:lpstr>18_Tema do Office</vt:lpstr>
      <vt:lpstr>19_Tema do Office</vt:lpstr>
      <vt:lpstr>20_Tema do Office</vt:lpstr>
      <vt:lpstr>21_Tema do Office</vt:lpstr>
      <vt:lpstr>22_Tema do Office</vt:lpstr>
      <vt:lpstr>23_Tema do Office</vt:lpstr>
      <vt:lpstr>24_Tema do Office</vt:lpstr>
      <vt:lpstr>25_Tema do Office</vt:lpstr>
      <vt:lpstr>26_Tema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Torres</dc:creator>
  <cp:lastModifiedBy>Felipe Torres</cp:lastModifiedBy>
  <cp:revision>81</cp:revision>
  <dcterms:created xsi:type="dcterms:W3CDTF">2015-05-13T23:49:21Z</dcterms:created>
  <dcterms:modified xsi:type="dcterms:W3CDTF">2015-05-14T10:56:57Z</dcterms:modified>
</cp:coreProperties>
</file>